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  <p:sldMasterId id="2147483811" r:id="rId5"/>
    <p:sldMasterId id="2147483817" r:id="rId6"/>
    <p:sldMasterId id="2147483827" r:id="rId7"/>
    <p:sldMasterId id="2147483846" r:id="rId8"/>
    <p:sldMasterId id="2147483940" r:id="rId9"/>
    <p:sldMasterId id="2147483916" r:id="rId10"/>
    <p:sldMasterId id="2147483870" r:id="rId11"/>
    <p:sldMasterId id="2147483956" r:id="rId12"/>
    <p:sldMasterId id="2147484000" r:id="rId13"/>
  </p:sldMasterIdLst>
  <p:notesMasterIdLst>
    <p:notesMasterId r:id="rId23"/>
  </p:notesMasterIdLst>
  <p:handoutMasterIdLst>
    <p:handoutMasterId r:id="rId24"/>
  </p:handoutMasterIdLst>
  <p:sldIdLst>
    <p:sldId id="312" r:id="rId14"/>
    <p:sldId id="367" r:id="rId15"/>
    <p:sldId id="515" r:id="rId16"/>
    <p:sldId id="360" r:id="rId17"/>
    <p:sldId id="359" r:id="rId18"/>
    <p:sldId id="516" r:id="rId19"/>
    <p:sldId id="517" r:id="rId20"/>
    <p:sldId id="376" r:id="rId21"/>
    <p:sldId id="4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ulbreth Jones" initials="CJ" lastIdx="1" clrIdx="2">
    <p:extLst>
      <p:ext uri="{19B8F6BF-5375-455C-9EA6-DF929625EA0E}">
        <p15:presenceInfo xmlns:p15="http://schemas.microsoft.com/office/powerpoint/2012/main" userId="153d96c8983bb0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DA5"/>
    <a:srgbClr val="D06433"/>
    <a:srgbClr val="9AC3E0"/>
    <a:srgbClr val="CAB64B"/>
    <a:srgbClr val="789D4A"/>
    <a:srgbClr val="1E5332"/>
    <a:srgbClr val="306782"/>
    <a:srgbClr val="903914"/>
    <a:srgbClr val="1E533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7F500-D49D-4277-8FFB-018C387B3351}" v="8" dt="2026-01-14T23:14:29.046"/>
  </p1510:revLst>
</p1510:revInfo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3" autoAdjust="0"/>
  </p:normalViewPr>
  <p:slideViewPr>
    <p:cSldViewPr snapToGrid="0">
      <p:cViewPr varScale="1">
        <p:scale>
          <a:sx n="70" d="100"/>
          <a:sy n="70" d="100"/>
        </p:scale>
        <p:origin x="107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t>1/16/2026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91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107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83E7C-DAF8-C9FA-1ADA-6B74D71D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C55A2-201B-21A4-3886-91998AD47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C35959-55D2-C7BD-38D2-D4B9954E6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79865-45C4-B5C9-100B-7F1766C6A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61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6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DA236-4E34-30A5-2FDC-F0B3D3C92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71C21-0A09-4B2E-58F3-5DA6DBCAD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96072-5732-B400-0315-4C966306D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6097A-04DD-23BA-BB32-900B9B6AE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809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75F86-9697-6ACA-E050-3EA481D7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1D186-DA91-64F7-F166-7F4CAF4AD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A6763-71F0-E2AC-FFF0-5DD0C339F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0C93-4CF6-CF7F-0626-D8639343A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44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608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670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www.ncsl.org/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for Us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3236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l"/>
            <a:r>
              <a:rPr lang="en-US">
                <a:solidFill>
                  <a:schemeClr val="bg2"/>
                </a:solidFill>
              </a:rPr>
              <a:t>TEXT SIZING: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No smaller than 14 </a:t>
            </a:r>
            <a:r>
              <a:rPr lang="en-US" sz="1400" err="1">
                <a:solidFill>
                  <a:schemeClr val="bg1"/>
                </a:solidFill>
                <a:effectLst/>
              </a:rPr>
              <a:t>pt</a:t>
            </a:r>
            <a:r>
              <a:rPr lang="en-US" sz="1400">
                <a:solidFill>
                  <a:schemeClr val="bg1"/>
                </a:solidFill>
                <a:effectLst/>
              </a:rPr>
              <a:t>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Use bold and all caps for list header emphasis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Body copy is 14pt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Body Copy Headers are 14pt or 16 </a:t>
            </a:r>
            <a:r>
              <a:rPr lang="en-US" sz="1400" err="1">
                <a:solidFill>
                  <a:schemeClr val="bg1"/>
                </a:solidFill>
                <a:effectLst/>
              </a:rPr>
              <a:t>pt</a:t>
            </a:r>
            <a:r>
              <a:rPr lang="en-US" sz="1400">
                <a:solidFill>
                  <a:schemeClr val="bg1"/>
                </a:solidFill>
                <a:effectLst/>
              </a:rPr>
              <a:t> depending on emphasis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Subtitle are 18 </a:t>
            </a:r>
            <a:r>
              <a:rPr lang="en-US" sz="1400" err="1">
                <a:solidFill>
                  <a:schemeClr val="bg1"/>
                </a:solidFill>
                <a:effectLst/>
              </a:rPr>
              <a:t>pt</a:t>
            </a:r>
            <a:endParaRPr lang="en-US" sz="140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Title Slides Headers are 36 </a:t>
            </a:r>
            <a:r>
              <a:rPr lang="en-US" sz="1400" err="1">
                <a:solidFill>
                  <a:schemeClr val="bg1"/>
                </a:solidFill>
                <a:effectLst/>
              </a:rPr>
              <a:t>pt</a:t>
            </a:r>
            <a:r>
              <a:rPr lang="en-US" sz="1400">
                <a:solidFill>
                  <a:schemeClr val="bg1"/>
                </a:solidFill>
                <a:effectLst/>
              </a:rPr>
              <a:t> 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Content Slide Headers are 32pt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>
                <a:solidFill>
                  <a:schemeClr val="bg2"/>
                </a:solidFill>
              </a:rPr>
              <a:t>GENERAL RULES:</a:t>
            </a:r>
            <a:endParaRPr lang="en-US" sz="1800">
              <a:solidFill>
                <a:schemeClr val="bg1"/>
              </a:solidFill>
              <a:effectLst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No more than 5 bullet points per slide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Strongly advise that you keep with the color theme of the PPT template you’ve chosen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The 6 line graphic is used on Title Slides and Dividers only and should only be used in the top left corner as seen in this template</a:t>
            </a:r>
          </a:p>
        </p:txBody>
      </p:sp>
    </p:spTree>
    <p:extLst>
      <p:ext uri="{BB962C8B-B14F-4D97-AF65-F5344CB8AC3E}">
        <p14:creationId xmlns:p14="http://schemas.microsoft.com/office/powerpoint/2010/main" val="78222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F063A44-625B-6583-C048-CD6C4B5BAC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3101743"/>
            <a:ext cx="7944798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8B5838-B32C-FF83-207A-C0708E0851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4" y="3885662"/>
            <a:ext cx="698015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2F1BC-1DAF-CBFD-A24E-36433A7E6CD3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233017-D557-D9DC-A792-F119433A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FC8883-FF7E-0CFE-9A0C-17409063FCC9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57F243-B8A9-7271-B7D4-FB67DF6E2D3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BA35E6-84F1-3D12-771F-88A8C51D5FD5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C58AC-A7BD-3666-AA8A-F0C9B9CDB21B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971DCD-790D-F653-226C-A99370956047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786E1F-00F0-8E01-E2BF-7E0276E9906B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0393E6-9407-E11D-B273-3F40054589F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64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A5F339-695F-819E-6935-9313AB6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15953" y="0"/>
            <a:ext cx="3976047" cy="446281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88C0F220-14B1-2D1C-7A4F-77AED79C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63516-71E5-26E6-CBB7-B0EF708AD62E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5A7FC0-497C-0F54-CC54-2A5C6E277BB3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E6CD7-AF47-7C0D-E538-1C738AB255E7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2D9C1E-7D85-1D6A-6810-98D6A187274C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47C056-7EA5-1394-8B76-4F8B3958A0CF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F65447-A912-A64C-6618-A6A020DC3745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345D85-FED9-908A-7910-E181D3EC51D0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23A054-80B1-27D0-9CE3-0E79D01FD8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914" y="2188578"/>
            <a:ext cx="4609713" cy="1081295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3B5A-5079-DCBA-C8CC-C7C5554DE8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12915" y="3399279"/>
            <a:ext cx="4746190" cy="5771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BAE27BB-451A-10E5-32BC-2B65E79A76A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214881" y="4462817"/>
            <a:ext cx="3976047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7F27DD-868D-95DC-B1F9-2BE2B5FB486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4462817"/>
            <a:ext cx="8214881" cy="203639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542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38C124-030F-20AE-4320-E13A204A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126" y="3893574"/>
            <a:ext cx="3945855" cy="1686045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F79557-E526-EDC6-0F7A-F7FD8C14285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803126" y="5579622"/>
            <a:ext cx="3945855" cy="502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5076" y="0"/>
            <a:ext cx="6496924" cy="6501491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C8AABB-5E70-9127-C94B-28DDAAC513B4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FF9C28-33A4-9D9A-6AC2-E69D215CDD2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3E60FE-1125-1AB1-FA41-81DB7D5AE563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715B2D-39C2-11A4-0150-E680C04EDA02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BDCE1-54FF-FBD7-31F2-884ABBB2D1F9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B233D-A3F4-7DA9-4A38-7DAC820CEFF6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F31448-A765-6A77-A688-EEA41F06B218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35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0C87E-1050-7909-3C2B-035D42985DFA}"/>
              </a:ext>
            </a:extLst>
          </p:cNvPr>
          <p:cNvSpPr/>
          <p:nvPr userDrawn="1"/>
        </p:nvSpPr>
        <p:spPr>
          <a:xfrm rot="16200000">
            <a:off x="983276" y="321930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DFDB963-EB45-7647-90D3-DDBBBAA482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5400000">
            <a:off x="983598" y="321975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6059" y="2967553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2633725" y="3751472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12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8BF7B5-8A2E-F756-371F-CA62A9863B66}"/>
              </a:ext>
            </a:extLst>
          </p:cNvPr>
          <p:cNvSpPr/>
          <p:nvPr userDrawn="1"/>
        </p:nvSpPr>
        <p:spPr>
          <a:xfrm rot="10800000">
            <a:off x="6617896" y="4399686"/>
            <a:ext cx="2408113" cy="15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C607B-564A-2696-75FF-E5DBA12D6B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8218" y="4400131"/>
            <a:ext cx="2408237" cy="15023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Color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3648BF-2B90-1A1E-4743-DF397A9899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7420581" y="772014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57A584F2-F507-5FFA-3788-8709242BF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5"/>
            <a:ext cx="5985289" cy="6498289"/>
          </a:xfrm>
          <a:prstGeom prst="rect">
            <a:avLst/>
          </a:prstGeom>
          <a:solidFill>
            <a:schemeClr val="bg2"/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0230" y="2790271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6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617896" y="3574190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29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8A139-830F-D01B-CA38-7F6176A9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C8DBAE-BA23-7688-5674-9F29A2B07878}"/>
              </a:ext>
            </a:extLst>
          </p:cNvPr>
          <p:cNvGrpSpPr/>
          <p:nvPr userDrawn="1"/>
        </p:nvGrpSpPr>
        <p:grpSpPr>
          <a:xfrm>
            <a:off x="803126" y="0"/>
            <a:ext cx="1431723" cy="548088"/>
            <a:chOff x="5371587" y="-3"/>
            <a:chExt cx="1431723" cy="516660"/>
          </a:xfrm>
          <a:solidFill>
            <a:schemeClr val="bg1">
              <a:alpha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2226F2-9E0B-19BE-D2A6-154060CD78F9}"/>
                </a:ext>
              </a:extLst>
            </p:cNvPr>
            <p:cNvSpPr/>
            <p:nvPr userDrawn="1"/>
          </p:nvSpPr>
          <p:spPr>
            <a:xfrm>
              <a:off x="5371587" y="0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4BB6F2-CC16-65BD-591D-B6E82D7931A4}"/>
                </a:ext>
              </a:extLst>
            </p:cNvPr>
            <p:cNvSpPr/>
            <p:nvPr userDrawn="1"/>
          </p:nvSpPr>
          <p:spPr>
            <a:xfrm>
              <a:off x="5635789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83B4D-5A85-EAED-DB8B-5DEFAFD651A1}"/>
                </a:ext>
              </a:extLst>
            </p:cNvPr>
            <p:cNvSpPr/>
            <p:nvPr userDrawn="1"/>
          </p:nvSpPr>
          <p:spPr>
            <a:xfrm>
              <a:off x="5899991" y="-1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AAE74E-5680-CCEA-7DDE-449303B67FAC}"/>
                </a:ext>
              </a:extLst>
            </p:cNvPr>
            <p:cNvSpPr/>
            <p:nvPr userDrawn="1"/>
          </p:nvSpPr>
          <p:spPr>
            <a:xfrm>
              <a:off x="6164193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05A7BB-D65A-2AE0-27A7-D1D2347C2358}"/>
                </a:ext>
              </a:extLst>
            </p:cNvPr>
            <p:cNvSpPr/>
            <p:nvPr userDrawn="1"/>
          </p:nvSpPr>
          <p:spPr>
            <a:xfrm>
              <a:off x="6428395" y="-2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551C06-9A7B-73AA-3940-0C9368A8DEEF}"/>
                </a:ext>
              </a:extLst>
            </p:cNvPr>
            <p:cNvSpPr/>
            <p:nvPr userDrawn="1"/>
          </p:nvSpPr>
          <p:spPr>
            <a:xfrm>
              <a:off x="6692597" y="-3"/>
              <a:ext cx="110713" cy="516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06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7C06CFC-4846-6881-F923-C65DC4FD2685}"/>
              </a:ext>
            </a:extLst>
          </p:cNvPr>
          <p:cNvSpPr/>
          <p:nvPr userDrawn="1"/>
        </p:nvSpPr>
        <p:spPr>
          <a:xfrm flipH="1">
            <a:off x="3750365" y="3750252"/>
            <a:ext cx="8441633" cy="274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64D30043-3C5E-198C-F072-5B6573AE7B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0367" y="117"/>
            <a:ext cx="4239748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BC83F-882F-1676-87E5-3EEFB4B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B874D9B-2A4F-5CBD-4024-F69DB9F92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392" y="4810800"/>
            <a:ext cx="3113432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9085A-E564-5343-E1F9-3718FCE38BE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23058" y="5594719"/>
            <a:ext cx="3105766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2FDE85F-B52B-9DEF-EFEA-24EDF5CAB0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0115" y="0"/>
            <a:ext cx="4201885" cy="3750252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37A274C8-2F34-88F1-277A-DCC5EDB18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4557" y="4065588"/>
            <a:ext cx="7631404" cy="211931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28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31A4AF-EC68-729A-0CDA-6E7CA525FE08}"/>
              </a:ext>
            </a:extLst>
          </p:cNvPr>
          <p:cNvSpPr/>
          <p:nvPr userDrawn="1"/>
        </p:nvSpPr>
        <p:spPr>
          <a:xfrm flipH="1">
            <a:off x="3750364" y="1675907"/>
            <a:ext cx="8441633" cy="482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66569"/>
            <a:ext cx="3745282" cy="483183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EB9FC-4275-2FE9-0B7A-A6C69F4EC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2F9118-E544-9F11-5B66-F4F802031F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99F2E5B-0EF1-ED46-CD60-18ABF5E995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54557" y="2098568"/>
            <a:ext cx="7631404" cy="4086332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56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6C92817-4B38-1C0D-3440-856852F5BD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799" y="1"/>
            <a:ext cx="6595201" cy="6489070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5038F-3BF5-DF80-18A7-587DD84E1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746392"/>
            <a:ext cx="4387727" cy="67819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1ABBB1-2F74-E45B-9E25-CBA17362F6D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530311"/>
            <a:ext cx="4376923" cy="310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47ACF7AB-3E67-6015-F83F-C8DF10676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965" y="2256312"/>
            <a:ext cx="4376923" cy="365779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78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FE3DC2-9DBB-5B17-B04B-3024FC21F92F}"/>
              </a:ext>
            </a:extLst>
          </p:cNvPr>
          <p:cNvSpPr/>
          <p:nvPr userDrawn="1"/>
        </p:nvSpPr>
        <p:spPr>
          <a:xfrm flipH="1">
            <a:off x="0" y="0"/>
            <a:ext cx="8442373" cy="64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00" baseline="0" noProof="0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47421" y="-7861"/>
            <a:ext cx="3744579" cy="2572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432000"/>
            <a:ext cx="747936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7569248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A54994D-673C-08D5-9246-218DCC10EE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99817" y="2861610"/>
            <a:ext cx="3176359" cy="3438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</a:t>
            </a:r>
            <a:r>
              <a:rPr lang="en-US" err="1"/>
              <a:t>stylesMaster</a:t>
            </a:r>
            <a:r>
              <a:rPr lang="en-US"/>
              <a:t> – overlay on image 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AAB74434-BA54-3B3D-EC64-CEEA64BE8A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799" y="1728787"/>
            <a:ext cx="7479559" cy="425477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0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l"/>
            <a:r>
              <a:rPr lang="en-US">
                <a:solidFill>
                  <a:schemeClr val="bg2"/>
                </a:solidFill>
              </a:rPr>
              <a:t>HOW TO CHANGE COLOR BLOCK OR COLOR ACCENT LINE: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Open the format background panel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Change the background color fill to change your color block </a:t>
            </a:r>
          </a:p>
          <a:p>
            <a:pPr algn="l"/>
            <a:endParaRPr lang="en-US">
              <a:solidFill>
                <a:schemeClr val="bg2"/>
              </a:solidFill>
            </a:endParaRPr>
          </a:p>
          <a:p>
            <a:pPr algn="l"/>
            <a:r>
              <a:rPr lang="en-US">
                <a:solidFill>
                  <a:schemeClr val="bg2"/>
                </a:solidFill>
              </a:rPr>
              <a:t>HOW TO OVERLAY COLOR ON IMAGE: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Select your image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Open the  Format picture window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Then Select the "Picture" Tab (it is the far right one)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Open Picture Color in the list and select "recolor"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The brand colors are already preset and you can select your color overlay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46C07-6634-F8CD-1551-533DF76AE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865" y="1455593"/>
            <a:ext cx="2412271" cy="4608876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838613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B0B747-D4BE-BFD3-540D-E36E2931306E}"/>
              </a:ext>
            </a:extLst>
          </p:cNvPr>
          <p:cNvSpPr/>
          <p:nvPr userDrawn="1"/>
        </p:nvSpPr>
        <p:spPr>
          <a:xfrm rot="5400000">
            <a:off x="3710758" y="-1941483"/>
            <a:ext cx="4770486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BB7A31-281C-DC3C-34D4-461B4BE2A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159" y="254830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517A3-830B-5640-5C27-E49F18B7EE04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54824" y="1038749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6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0986326-3A24-0834-03C7-FD09FEB42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728788"/>
            <a:ext cx="11138261" cy="42402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10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70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8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C4AC6-ACFE-D31D-2D1D-68E91D513108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125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20766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A999F559-6476-17F7-ABBD-D63AAD5ED91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505182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D054655-BB36-AB44-1C67-0E151ECCA9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5723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8613" y="75417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9" y="5152762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1129" y="5595201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213029" y="2439950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3570" y="2072532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EA4DE2F-3C55-F81F-7826-AD0D800D4A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920766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124CFA5F-C715-5C3B-3BB5-FB3B26A16DAE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505182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387D62A-64C8-7AA6-78D0-5D59B8A5B3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55723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2BF934F2-6A5D-30B3-5FD8-A8BF9039F79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628613" y="3539445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3B3CA493-CDAD-25F4-0C17-F5CF77CF7B73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213029" y="5225222"/>
            <a:ext cx="1950972" cy="66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E8E1814B-D236-A0F7-4884-07CA76F6792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3570" y="485780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6726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_Section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EC9FFB-F230-0952-CBA0-D4487C36F4F5}"/>
              </a:ext>
            </a:extLst>
          </p:cNvPr>
          <p:cNvSpPr/>
          <p:nvPr userDrawn="1"/>
        </p:nvSpPr>
        <p:spPr>
          <a:xfrm flipH="1">
            <a:off x="4978972" y="0"/>
            <a:ext cx="7213028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02DC3D-CAA2-A903-1FBA-E7081733F26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4750130" cy="650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9999A23-006E-1D45-6CA5-A66E20DB3E2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634737" y="1732117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6A8F83A-F4C7-F0E2-BF2A-C72A96C57CE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20153" y="1705549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510" y="660414"/>
            <a:ext cx="4891053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243670" y="1102853"/>
            <a:ext cx="4962645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CE154A13-8250-B676-2D0D-560672A140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512658" y="2072531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B221CB7-D303-A5A2-3BC9-2922697AB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3199" y="1705114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C6FCF77D-F9F4-E18D-B4A2-85F1201F0AA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9834989" y="2099100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654C67F-BD68-3D54-1A4B-BF34273B57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85530" y="1731683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EB6FCED-9213-EC4E-717E-A957CF0D3DD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643094" y="3333111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D026025-275B-407E-0844-0272B7473E2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328510" y="3306543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7F7D1189-F624-A071-B69E-E3A50864151F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6521015" y="3673525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B60FFFC-9723-AADC-1F9B-4CB3D0B958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71556" y="3306108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6796C40E-C891-AECE-9E84-9EE3EDB1B156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9843346" y="3700094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584E206-2EB4-DB77-FDD5-B0FE4C73E39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3887" y="3332677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F6BE6CE-D4B5-2C39-1721-22A848686F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634737" y="4948644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5D70AAF-84C7-AADC-3C64-85D9C9E87A2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320153" y="4922076"/>
            <a:ext cx="1126990" cy="111442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3DED8009-0EF8-CBC5-E995-F63B493876DC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512658" y="5289058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39EA6D5-E7F4-DE09-3DC0-770956CDEF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563199" y="4921641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B03213EB-E448-0EFF-FAB1-1474A252863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9834989" y="5315627"/>
            <a:ext cx="1950972" cy="7474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963BD88-A67E-332E-A293-BD3E8080DA5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885530" y="4948210"/>
            <a:ext cx="1900431" cy="367418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418105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77CF70-9360-2820-476B-1F7624EC9B3E}"/>
              </a:ext>
            </a:extLst>
          </p:cNvPr>
          <p:cNvSpPr/>
          <p:nvPr userDrawn="1"/>
        </p:nvSpPr>
        <p:spPr>
          <a:xfrm>
            <a:off x="3750366" y="118"/>
            <a:ext cx="8441634" cy="6498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E82B1BC-9704-3A32-FA85-66A8763266C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511449" y="4309797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0596E1-96B9-4C37-9797-7E6DC0785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214" y="3814556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AB3DBF-5E6A-DC1C-5F58-1870E572E0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40441" y="-1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FDE2C231-05FD-3033-B4D8-2959DB4564D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354797" y="4309798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2800C8ED-091E-B53E-2B9A-4CDBF8977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84562" y="3814557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FC6B452-FBC9-1796-704F-248DCBBF8F1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83789" y="0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A77ABF88-60CD-5EF2-1704-C69089342AD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920028" y="2145449"/>
            <a:ext cx="1836378" cy="501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F199B7C5-2E26-03E4-6E08-BADBAF2925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49793" y="1650208"/>
            <a:ext cx="1800900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C999433-F2E1-FB98-83CE-668D880D6E0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9327" y="3069406"/>
            <a:ext cx="1801366" cy="3429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EA046-0B4D-6486-05AE-5E19EDD2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98" y="4441371"/>
            <a:ext cx="3097775" cy="1149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F6E2A8-44B9-E04A-1219-1B4B729E55D9}"/>
              </a:ext>
            </a:extLst>
          </p:cNvPr>
          <p:cNvSpPr>
            <a:spLocks noGrp="1"/>
          </p:cNvSpPr>
          <p:nvPr>
            <p:ph type="subTitle" idx="37"/>
          </p:nvPr>
        </p:nvSpPr>
        <p:spPr>
          <a:xfrm>
            <a:off x="223058" y="5601654"/>
            <a:ext cx="3182615" cy="4352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94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1_2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F1A9E4A4-2A78-E377-51CF-4FD56B735C3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265327" y="3921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88F9FDAF-5FB7-7EDF-1481-4E6411FDA61D}"/>
              </a:ext>
            </a:extLst>
          </p:cNvPr>
          <p:cNvSpPr/>
          <p:nvPr userDrawn="1"/>
        </p:nvSpPr>
        <p:spPr>
          <a:xfrm rot="5400000">
            <a:off x="841406" y="3491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Picture Placeholder 124">
            <a:extLst>
              <a:ext uri="{FF2B5EF4-FFF2-40B4-BE49-F238E27FC236}">
                <a16:creationId xmlns:a16="http://schemas.microsoft.com/office/drawing/2014/main" id="{E0386D52-08A3-DAA1-15D2-C1077295CBD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991648" y="3919690"/>
            <a:ext cx="2662068" cy="2362200"/>
          </a:xfrm>
          <a:custGeom>
            <a:avLst/>
            <a:gdLst>
              <a:gd name="connsiteX0" fmla="*/ 0 w 2662068"/>
              <a:gd name="connsiteY0" fmla="*/ 0 h 2362200"/>
              <a:gd name="connsiteX1" fmla="*/ 2662068 w 2662068"/>
              <a:gd name="connsiteY1" fmla="*/ 0 h 2362200"/>
              <a:gd name="connsiteX2" fmla="*/ 2662068 w 2662068"/>
              <a:gd name="connsiteY2" fmla="*/ 2362200 h 2362200"/>
              <a:gd name="connsiteX3" fmla="*/ 0 w 2662068"/>
              <a:gd name="connsiteY3" fmla="*/ 2362200 h 2362200"/>
              <a:gd name="connsiteX4" fmla="*/ 0 w 2662068"/>
              <a:gd name="connsiteY4" fmla="*/ 2236423 h 2362200"/>
              <a:gd name="connsiteX5" fmla="*/ 368569 w 2662068"/>
              <a:gd name="connsiteY5" fmla="*/ 1932926 h 2362200"/>
              <a:gd name="connsiteX6" fmla="*/ 0 w 2662068"/>
              <a:gd name="connsiteY6" fmla="*/ 162943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2068" h="2362200">
                <a:moveTo>
                  <a:pt x="0" y="0"/>
                </a:moveTo>
                <a:lnTo>
                  <a:pt x="2662068" y="0"/>
                </a:lnTo>
                <a:lnTo>
                  <a:pt x="2662068" y="2362200"/>
                </a:lnTo>
                <a:lnTo>
                  <a:pt x="0" y="2362200"/>
                </a:lnTo>
                <a:lnTo>
                  <a:pt x="0" y="2236423"/>
                </a:lnTo>
                <a:lnTo>
                  <a:pt x="368569" y="1932926"/>
                </a:lnTo>
                <a:lnTo>
                  <a:pt x="0" y="162943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5F56659D-572D-1367-8C65-9F72BEEFB5E4}"/>
              </a:ext>
            </a:extLst>
          </p:cNvPr>
          <p:cNvSpPr/>
          <p:nvPr userDrawn="1"/>
        </p:nvSpPr>
        <p:spPr>
          <a:xfrm rot="5400000">
            <a:off x="6567727" y="3489400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87401AA0-1051-09F8-2BC5-A5CB4E14C01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48891" y="1413473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60A8E09B-53E7-02A6-F244-A5D6AEF3D2F5}"/>
              </a:ext>
            </a:extLst>
          </p:cNvPr>
          <p:cNvSpPr/>
          <p:nvPr userDrawn="1"/>
        </p:nvSpPr>
        <p:spPr>
          <a:xfrm rot="16200000">
            <a:off x="8881721" y="1003629"/>
            <a:ext cx="2373654" cy="3170342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64B7F2E4-F105-DC7E-169E-C1226CB8A9A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17160" y="1412847"/>
            <a:ext cx="2690813" cy="2346325"/>
          </a:xfrm>
          <a:custGeom>
            <a:avLst/>
            <a:gdLst>
              <a:gd name="connsiteX0" fmla="*/ 0 w 2690813"/>
              <a:gd name="connsiteY0" fmla="*/ 0 h 2346325"/>
              <a:gd name="connsiteX1" fmla="*/ 2690813 w 2690813"/>
              <a:gd name="connsiteY1" fmla="*/ 0 h 2346325"/>
              <a:gd name="connsiteX2" fmla="*/ 2690813 w 2690813"/>
              <a:gd name="connsiteY2" fmla="*/ 127481 h 2346325"/>
              <a:gd name="connsiteX3" fmla="*/ 2338281 w 2690813"/>
              <a:gd name="connsiteY3" fmla="*/ 417773 h 2346325"/>
              <a:gd name="connsiteX4" fmla="*/ 2690813 w 2690813"/>
              <a:gd name="connsiteY4" fmla="*/ 708065 h 2346325"/>
              <a:gd name="connsiteX5" fmla="*/ 2690813 w 2690813"/>
              <a:gd name="connsiteY5" fmla="*/ 2346325 h 2346325"/>
              <a:gd name="connsiteX6" fmla="*/ 0 w 2690813"/>
              <a:gd name="connsiteY6" fmla="*/ 2346325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0813" h="2346325">
                <a:moveTo>
                  <a:pt x="0" y="0"/>
                </a:moveTo>
                <a:lnTo>
                  <a:pt x="2690813" y="0"/>
                </a:lnTo>
                <a:lnTo>
                  <a:pt x="2690813" y="127481"/>
                </a:lnTo>
                <a:lnTo>
                  <a:pt x="2338281" y="417773"/>
                </a:lnTo>
                <a:lnTo>
                  <a:pt x="2690813" y="708065"/>
                </a:lnTo>
                <a:lnTo>
                  <a:pt x="2690813" y="2346325"/>
                </a:lnTo>
                <a:lnTo>
                  <a:pt x="0" y="2346325"/>
                </a:lnTo>
                <a:close/>
              </a:path>
            </a:pathLst>
          </a:custGeom>
          <a:solidFill>
            <a:schemeClr val="accent6"/>
          </a:solidFill>
          <a:ln w="50800" cap="rnd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242D21FB-55BB-DF68-72A9-32BF140E6870}"/>
              </a:ext>
            </a:extLst>
          </p:cNvPr>
          <p:cNvSpPr/>
          <p:nvPr userDrawn="1"/>
        </p:nvSpPr>
        <p:spPr>
          <a:xfrm rot="16200000">
            <a:off x="3155785" y="983137"/>
            <a:ext cx="2373654" cy="3211325"/>
          </a:xfrm>
          <a:custGeom>
            <a:avLst/>
            <a:gdLst>
              <a:gd name="connsiteX0" fmla="*/ 2342356 w 2342356"/>
              <a:gd name="connsiteY0" fmla="*/ 521312 h 3211325"/>
              <a:gd name="connsiteX1" fmla="*/ 2341562 w 2342356"/>
              <a:gd name="connsiteY1" fmla="*/ 521312 h 3211325"/>
              <a:gd name="connsiteX2" fmla="*/ 2341562 w 2342356"/>
              <a:gd name="connsiteY2" fmla="*/ 3211325 h 3211325"/>
              <a:gd name="connsiteX3" fmla="*/ 0 w 2342356"/>
              <a:gd name="connsiteY3" fmla="*/ 3211325 h 3211325"/>
              <a:gd name="connsiteX4" fmla="*/ 0 w 2342356"/>
              <a:gd name="connsiteY4" fmla="*/ 520512 h 3211325"/>
              <a:gd name="connsiteX5" fmla="*/ 1495780 w 2342356"/>
              <a:gd name="connsiteY5" fmla="*/ 520512 h 3211325"/>
              <a:gd name="connsiteX6" fmla="*/ 1918743 w 2342356"/>
              <a:gd name="connsiteY6" fmla="*/ 0 h 32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356" h="3211325">
                <a:moveTo>
                  <a:pt x="2342356" y="521312"/>
                </a:moveTo>
                <a:lnTo>
                  <a:pt x="2341562" y="521312"/>
                </a:lnTo>
                <a:lnTo>
                  <a:pt x="2341562" y="3211325"/>
                </a:lnTo>
                <a:lnTo>
                  <a:pt x="0" y="3211325"/>
                </a:lnTo>
                <a:lnTo>
                  <a:pt x="0" y="520512"/>
                </a:lnTo>
                <a:lnTo>
                  <a:pt x="1495780" y="520512"/>
                </a:lnTo>
                <a:lnTo>
                  <a:pt x="1918743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E60471-806A-A911-4CF4-0D6A92DE9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EC27E48-56B1-A6FA-CF77-87717C27174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DDE6728E-0231-884B-E2AC-DD0CA68955F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24071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8C9A7A5-F189-7637-86BF-BBC19C6E62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4458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3F912E65-FF06-9E37-22C9-7182A4E739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14807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3B28AE1-CB15-188C-01D7-EE180A51E0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194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EA723996-22E5-13C1-4E2B-EDD399E549E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82048" y="4602093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F3D0BA1-8EA6-0CF9-95C8-63E79FF82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2435" y="4242093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4" name="Content Placeholder 21">
            <a:extLst>
              <a:ext uri="{FF2B5EF4-FFF2-40B4-BE49-F238E27FC236}">
                <a16:creationId xmlns:a16="http://schemas.microsoft.com/office/drawing/2014/main" id="{0DC97123-AD0A-4370-6002-00F1EE9DB04B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9145999" y="2098378"/>
            <a:ext cx="2323586" cy="1330622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69ECE06-90EB-9E33-EEE0-16C9E700D3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6386" y="1738378"/>
            <a:ext cx="2323586" cy="3600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906ABBF9-58A4-648F-5B4B-0F085FA9C775}"/>
              </a:ext>
            </a:extLst>
          </p:cNvPr>
          <p:cNvSpPr txBox="1">
            <a:spLocks/>
          </p:cNvSpPr>
          <p:nvPr userDrawn="1"/>
        </p:nvSpPr>
        <p:spPr>
          <a:xfrm>
            <a:off x="3265714" y="5582633"/>
            <a:ext cx="268118" cy="536753"/>
          </a:xfrm>
          <a:custGeom>
            <a:avLst/>
            <a:gdLst>
              <a:gd name="connsiteX0" fmla="*/ 0 w 268118"/>
              <a:gd name="connsiteY0" fmla="*/ 0 h 536753"/>
              <a:gd name="connsiteX1" fmla="*/ 18338 w 268118"/>
              <a:gd name="connsiteY1" fmla="*/ 18284 h 536753"/>
              <a:gd name="connsiteX2" fmla="*/ 18383 w 268118"/>
              <a:gd name="connsiteY2" fmla="*/ 18238 h 536753"/>
              <a:gd name="connsiteX3" fmla="*/ 268105 w 268118"/>
              <a:gd name="connsiteY3" fmla="*/ 261299 h 536753"/>
              <a:gd name="connsiteX4" fmla="*/ 265132 w 268118"/>
              <a:gd name="connsiteY4" fmla="*/ 264353 h 536753"/>
              <a:gd name="connsiteX5" fmla="*/ 268118 w 268118"/>
              <a:gd name="connsiteY5" fmla="*/ 267331 h 536753"/>
              <a:gd name="connsiteX6" fmla="*/ 24772 w 268118"/>
              <a:gd name="connsiteY6" fmla="*/ 511393 h 536753"/>
              <a:gd name="connsiteX7" fmla="*/ 24727 w 268118"/>
              <a:gd name="connsiteY7" fmla="*/ 511348 h 536753"/>
              <a:gd name="connsiteX8" fmla="*/ 0 w 268118"/>
              <a:gd name="connsiteY8" fmla="*/ 536753 h 536753"/>
              <a:gd name="connsiteX9" fmla="*/ 0 w 268118"/>
              <a:gd name="connsiteY9" fmla="*/ 0 h 53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18" h="536753">
                <a:moveTo>
                  <a:pt x="0" y="0"/>
                </a:moveTo>
                <a:lnTo>
                  <a:pt x="18338" y="18284"/>
                </a:lnTo>
                <a:lnTo>
                  <a:pt x="18383" y="18238"/>
                </a:lnTo>
                <a:lnTo>
                  <a:pt x="268105" y="261299"/>
                </a:lnTo>
                <a:lnTo>
                  <a:pt x="265132" y="264353"/>
                </a:lnTo>
                <a:lnTo>
                  <a:pt x="268118" y="267331"/>
                </a:lnTo>
                <a:lnTo>
                  <a:pt x="24772" y="511393"/>
                </a:lnTo>
                <a:lnTo>
                  <a:pt x="24727" y="511348"/>
                </a:lnTo>
                <a:lnTo>
                  <a:pt x="0" y="53675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839C742F-880D-D22E-0026-DAEE97114592}"/>
              </a:ext>
            </a:extLst>
          </p:cNvPr>
          <p:cNvSpPr txBox="1">
            <a:spLocks/>
          </p:cNvSpPr>
          <p:nvPr/>
        </p:nvSpPr>
        <p:spPr>
          <a:xfrm>
            <a:off x="3265714" y="3900488"/>
            <a:ext cx="2706461" cy="2341562"/>
          </a:xfrm>
          <a:custGeom>
            <a:avLst/>
            <a:gdLst>
              <a:gd name="connsiteX0" fmla="*/ 0 w 2706461"/>
              <a:gd name="connsiteY0" fmla="*/ 0 h 2341562"/>
              <a:gd name="connsiteX1" fmla="*/ 2706461 w 2706461"/>
              <a:gd name="connsiteY1" fmla="*/ 0 h 2341562"/>
              <a:gd name="connsiteX2" fmla="*/ 2706461 w 2706461"/>
              <a:gd name="connsiteY2" fmla="*/ 2341562 h 2341562"/>
              <a:gd name="connsiteX3" fmla="*/ 0 w 2706461"/>
              <a:gd name="connsiteY3" fmla="*/ 2341562 h 2341562"/>
              <a:gd name="connsiteX4" fmla="*/ 0 w 2706461"/>
              <a:gd name="connsiteY4" fmla="*/ 2218897 h 2341562"/>
              <a:gd name="connsiteX5" fmla="*/ 24727 w 2706461"/>
              <a:gd name="connsiteY5" fmla="*/ 2193492 h 2341562"/>
              <a:gd name="connsiteX6" fmla="*/ 24772 w 2706461"/>
              <a:gd name="connsiteY6" fmla="*/ 2193537 h 2341562"/>
              <a:gd name="connsiteX7" fmla="*/ 268118 w 2706461"/>
              <a:gd name="connsiteY7" fmla="*/ 1949475 h 2341562"/>
              <a:gd name="connsiteX8" fmla="*/ 265132 w 2706461"/>
              <a:gd name="connsiteY8" fmla="*/ 1946497 h 2341562"/>
              <a:gd name="connsiteX9" fmla="*/ 268105 w 2706461"/>
              <a:gd name="connsiteY9" fmla="*/ 1943443 h 2341562"/>
              <a:gd name="connsiteX10" fmla="*/ 18383 w 2706461"/>
              <a:gd name="connsiteY10" fmla="*/ 1700382 h 2341562"/>
              <a:gd name="connsiteX11" fmla="*/ 18338 w 2706461"/>
              <a:gd name="connsiteY11" fmla="*/ 1700428 h 2341562"/>
              <a:gd name="connsiteX12" fmla="*/ 0 w 2706461"/>
              <a:gd name="connsiteY12" fmla="*/ 1682144 h 2341562"/>
              <a:gd name="connsiteX13" fmla="*/ 0 w 2706461"/>
              <a:gd name="connsiteY13" fmla="*/ 0 h 23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6461" h="2341562">
                <a:moveTo>
                  <a:pt x="0" y="0"/>
                </a:moveTo>
                <a:lnTo>
                  <a:pt x="2706461" y="0"/>
                </a:lnTo>
                <a:lnTo>
                  <a:pt x="2706461" y="2341562"/>
                </a:lnTo>
                <a:lnTo>
                  <a:pt x="0" y="2341562"/>
                </a:lnTo>
                <a:lnTo>
                  <a:pt x="0" y="2218897"/>
                </a:lnTo>
                <a:lnTo>
                  <a:pt x="24727" y="2193492"/>
                </a:lnTo>
                <a:lnTo>
                  <a:pt x="24772" y="2193537"/>
                </a:lnTo>
                <a:lnTo>
                  <a:pt x="268118" y="1949475"/>
                </a:lnTo>
                <a:lnTo>
                  <a:pt x="265132" y="1946497"/>
                </a:lnTo>
                <a:lnTo>
                  <a:pt x="268105" y="1943443"/>
                </a:lnTo>
                <a:lnTo>
                  <a:pt x="18383" y="1700382"/>
                </a:lnTo>
                <a:lnTo>
                  <a:pt x="18338" y="1700428"/>
                </a:lnTo>
                <a:lnTo>
                  <a:pt x="0" y="168214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BB16A445-68B3-0528-E932-D354B7A043FB}"/>
              </a:ext>
            </a:extLst>
          </p:cNvPr>
          <p:cNvSpPr txBox="1">
            <a:spLocks/>
          </p:cNvSpPr>
          <p:nvPr/>
        </p:nvSpPr>
        <p:spPr>
          <a:xfrm>
            <a:off x="425773" y="3912560"/>
            <a:ext cx="2839941" cy="2351261"/>
          </a:xfrm>
          <a:custGeom>
            <a:avLst/>
            <a:gdLst>
              <a:gd name="connsiteX0" fmla="*/ 2690362 w 2839941"/>
              <a:gd name="connsiteY0" fmla="*/ 0 h 2351261"/>
              <a:gd name="connsiteX1" fmla="*/ 2692599 w 2839941"/>
              <a:gd name="connsiteY1" fmla="*/ 1523402 h 2351261"/>
              <a:gd name="connsiteX2" fmla="*/ 2692720 w 2839941"/>
              <a:gd name="connsiteY2" fmla="*/ 1523281 h 2351261"/>
              <a:gd name="connsiteX3" fmla="*/ 2839941 w 2839941"/>
              <a:gd name="connsiteY3" fmla="*/ 1670072 h 2351261"/>
              <a:gd name="connsiteX4" fmla="*/ 2839941 w 2839941"/>
              <a:gd name="connsiteY4" fmla="*/ 2206825 h 2351261"/>
              <a:gd name="connsiteX5" fmla="*/ 2704423 w 2839941"/>
              <a:gd name="connsiteY5" fmla="*/ 2346058 h 2351261"/>
              <a:gd name="connsiteX6" fmla="*/ 2693791 w 2839941"/>
              <a:gd name="connsiteY6" fmla="*/ 2335710 h 2351261"/>
              <a:gd name="connsiteX7" fmla="*/ 2693809 w 2839941"/>
              <a:gd name="connsiteY7" fmla="*/ 2347311 h 2351261"/>
              <a:gd name="connsiteX8" fmla="*/ 3446 w 2839941"/>
              <a:gd name="connsiteY8" fmla="*/ 2351261 h 2351261"/>
              <a:gd name="connsiteX9" fmla="*/ 0 w 2839941"/>
              <a:gd name="connsiteY9" fmla="*/ 3950 h 2351261"/>
              <a:gd name="connsiteX10" fmla="*/ 2690362 w 2839941"/>
              <a:gd name="connsiteY10" fmla="*/ 0 h 235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9941" h="2351261">
                <a:moveTo>
                  <a:pt x="2690362" y="0"/>
                </a:moveTo>
                <a:lnTo>
                  <a:pt x="2692599" y="1523402"/>
                </a:lnTo>
                <a:lnTo>
                  <a:pt x="2692720" y="1523281"/>
                </a:lnTo>
                <a:lnTo>
                  <a:pt x="2839941" y="1670072"/>
                </a:lnTo>
                <a:lnTo>
                  <a:pt x="2839941" y="2206825"/>
                </a:lnTo>
                <a:lnTo>
                  <a:pt x="2704423" y="2346058"/>
                </a:lnTo>
                <a:lnTo>
                  <a:pt x="2693791" y="2335710"/>
                </a:lnTo>
                <a:lnTo>
                  <a:pt x="2693809" y="2347311"/>
                </a:lnTo>
                <a:lnTo>
                  <a:pt x="3446" y="2351261"/>
                </a:lnTo>
                <a:lnTo>
                  <a:pt x="0" y="3950"/>
                </a:lnTo>
                <a:lnTo>
                  <a:pt x="2690362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7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2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CBBB79-56FA-F7C3-8CDE-FE4B82A6A913}"/>
              </a:ext>
            </a:extLst>
          </p:cNvPr>
          <p:cNvSpPr/>
          <p:nvPr userDrawn="1"/>
        </p:nvSpPr>
        <p:spPr>
          <a:xfrm rot="5400000">
            <a:off x="3702321" y="-1989032"/>
            <a:ext cx="4787360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A948FED0-2FBF-60B6-A153-19EDB01FFFF5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2509565" y="362873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7934AA12-3B12-3EE9-E023-D933B02CBAA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2509565" y="489715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945514E-4FFA-9D93-E380-558A361B81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09952" y="453715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Media Placeholder 4">
            <a:extLst>
              <a:ext uri="{FF2B5EF4-FFF2-40B4-BE49-F238E27FC236}">
                <a16:creationId xmlns:a16="http://schemas.microsoft.com/office/drawing/2014/main" id="{187CA96C-6EB8-1520-732E-823935CD6BA3}"/>
              </a:ext>
            </a:extLst>
          </p:cNvPr>
          <p:cNvSpPr>
            <a:spLocks noGrp="1"/>
          </p:cNvSpPr>
          <p:nvPr>
            <p:ph type="media" sz="quarter" idx="39" hasCustomPrompt="1"/>
          </p:nvPr>
        </p:nvSpPr>
        <p:spPr>
          <a:xfrm>
            <a:off x="4347650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C73219-114D-82C0-3B25-5780AD66761F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347650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3C73559-9DE5-A00F-F387-49ADAFC0ECB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48037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Media Placeholder 4">
            <a:extLst>
              <a:ext uri="{FF2B5EF4-FFF2-40B4-BE49-F238E27FC236}">
                <a16:creationId xmlns:a16="http://schemas.microsoft.com/office/drawing/2014/main" id="{7F2851A6-A9CC-C952-AC84-4CD517A46D0C}"/>
              </a:ext>
            </a:extLst>
          </p:cNvPr>
          <p:cNvSpPr>
            <a:spLocks noGrp="1"/>
          </p:cNvSpPr>
          <p:nvPr>
            <p:ph type="media" sz="quarter" idx="42" hasCustomPrompt="1"/>
          </p:nvPr>
        </p:nvSpPr>
        <p:spPr>
          <a:xfrm>
            <a:off x="6173973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B5288B24-3976-DEF7-D969-A7D85DACDF60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6173973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DCA967F-BEFD-49E6-A242-FD7375D860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4360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Media Placeholder 4">
            <a:extLst>
              <a:ext uri="{FF2B5EF4-FFF2-40B4-BE49-F238E27FC236}">
                <a16:creationId xmlns:a16="http://schemas.microsoft.com/office/drawing/2014/main" id="{19986037-1AD6-4C7A-8497-06D748CFAC5E}"/>
              </a:ext>
            </a:extLst>
          </p:cNvPr>
          <p:cNvSpPr>
            <a:spLocks noGrp="1"/>
          </p:cNvSpPr>
          <p:nvPr>
            <p:ph type="media" sz="quarter" idx="45" hasCustomPrompt="1"/>
          </p:nvPr>
        </p:nvSpPr>
        <p:spPr>
          <a:xfrm>
            <a:off x="7994841" y="361922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03CDF6DC-85B3-39E8-5D77-3E0340179E3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994841" y="488764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608A590-0C00-7ACB-9D2A-2945E59954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95228" y="452764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6" name="Media Placeholder 4">
            <a:extLst>
              <a:ext uri="{FF2B5EF4-FFF2-40B4-BE49-F238E27FC236}">
                <a16:creationId xmlns:a16="http://schemas.microsoft.com/office/drawing/2014/main" id="{1AF13959-218B-26DC-172D-2325D3B599B3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9821164" y="3635542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37" name="Content Placeholder 21">
            <a:extLst>
              <a:ext uri="{FF2B5EF4-FFF2-40B4-BE49-F238E27FC236}">
                <a16:creationId xmlns:a16="http://schemas.microsoft.com/office/drawing/2014/main" id="{96CB0D09-0484-F519-ADD5-5CF2F4CE9B3D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821164" y="4903962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A377780-98D4-E2E3-1301-E8359B3FFA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21551" y="454396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AC3AA6F6-E036-625E-3D69-7D730B2DAB07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683242" y="3612410"/>
            <a:ext cx="1677937" cy="246130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D5B38-F7B5-2D00-D4C6-E92B3FC0E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452451A0-E649-6EC3-9BA3-A13BFD48967F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48136" y="879609"/>
            <a:ext cx="6029234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819D3213-0B4F-4707-6BCB-14BDE54CBC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57544" y="420716"/>
            <a:ext cx="4260156" cy="2811582"/>
          </a:xfrm>
          <a:custGeom>
            <a:avLst/>
            <a:gdLst>
              <a:gd name="connsiteX0" fmla="*/ 0 w 4154741"/>
              <a:gd name="connsiteY0" fmla="*/ 0 h 2274354"/>
              <a:gd name="connsiteX1" fmla="*/ 4154741 w 4154741"/>
              <a:gd name="connsiteY1" fmla="*/ 0 h 2274354"/>
              <a:gd name="connsiteX2" fmla="*/ 4154741 w 4154741"/>
              <a:gd name="connsiteY2" fmla="*/ 2274354 h 2274354"/>
              <a:gd name="connsiteX3" fmla="*/ 0 w 4154741"/>
              <a:gd name="connsiteY3" fmla="*/ 2274354 h 2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741" h="2274354">
                <a:moveTo>
                  <a:pt x="0" y="0"/>
                </a:moveTo>
                <a:lnTo>
                  <a:pt x="4154741" y="0"/>
                </a:lnTo>
                <a:lnTo>
                  <a:pt x="4154741" y="2274354"/>
                </a:lnTo>
                <a:lnTo>
                  <a:pt x="0" y="2274354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800A6FA7-1910-8A09-C02C-359E14418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6379487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A208F69-3D14-039D-81E6-EDB304DC9A0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3242" y="4880830"/>
            <a:ext cx="1663183" cy="1192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E1ECC7-DE94-82AD-2E34-B63AAA6D0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629" y="452083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9" name="Content Placeholder 21">
            <a:extLst>
              <a:ext uri="{FF2B5EF4-FFF2-40B4-BE49-F238E27FC236}">
                <a16:creationId xmlns:a16="http://schemas.microsoft.com/office/drawing/2014/main" id="{C9D1FD03-F4BA-1B42-2B7D-20CAFB45064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751075" y="2028730"/>
            <a:ext cx="6060411" cy="12005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4781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s 3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3B23BAF6-B2B4-52D2-871E-A0424B5B4699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15386" y="3841770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D2BD9B0-1A81-520C-9FC0-D753E18F860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633719" y="3481769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9243B885-FFD7-88C7-39A3-B6EB338C8834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136843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ABFA98-47B2-B0FE-3A5C-29D91B09891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6769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07538AE3-1547-2AB2-9AD1-345171C22D0E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967687" y="2009478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51D8B3D-E936-15DC-714C-97A7AF5006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52954" y="1649477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9BB9BF51-3790-1048-D009-96DA0FC091D4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8903953" y="3836271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46DEFD3-345A-9796-67E0-C11EC1446A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89220" y="3476270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FE51C4CE-1B4C-9F8B-43FA-EEA7B61DE85B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982066" y="5507193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536CC89-BCCE-0B9C-FD32-ABE85157AA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67333" y="5147192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45384792-B47B-BF1B-181F-045E0E736E4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67859" y="2045077"/>
            <a:ext cx="2881129" cy="476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5" name="Freeform 2">
            <a:extLst>
              <a:ext uri="{FF2B5EF4-FFF2-40B4-BE49-F238E27FC236}">
                <a16:creationId xmlns:a16="http://schemas.microsoft.com/office/drawing/2014/main" id="{3245733B-BC58-F6F3-B40A-D6D614B1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991" y="2714512"/>
            <a:ext cx="2255919" cy="2255919"/>
          </a:xfrm>
          <a:custGeom>
            <a:avLst/>
            <a:gdLst>
              <a:gd name="T0" fmla="*/ 3396 w 3397"/>
              <a:gd name="T1" fmla="*/ 1697 h 3396"/>
              <a:gd name="T2" fmla="*/ 3396 w 3397"/>
              <a:gd name="T3" fmla="*/ 1697 h 3396"/>
              <a:gd name="T4" fmla="*/ 1698 w 3397"/>
              <a:gd name="T5" fmla="*/ 3395 h 3396"/>
              <a:gd name="T6" fmla="*/ 1698 w 3397"/>
              <a:gd name="T7" fmla="*/ 3395 h 3396"/>
              <a:gd name="T8" fmla="*/ 0 w 3397"/>
              <a:gd name="T9" fmla="*/ 1697 h 3396"/>
              <a:gd name="T10" fmla="*/ 0 w 3397"/>
              <a:gd name="T11" fmla="*/ 1697 h 3396"/>
              <a:gd name="T12" fmla="*/ 1698 w 3397"/>
              <a:gd name="T13" fmla="*/ 0 h 3396"/>
              <a:gd name="T14" fmla="*/ 1698 w 3397"/>
              <a:gd name="T15" fmla="*/ 0 h 3396"/>
              <a:gd name="T16" fmla="*/ 3396 w 3397"/>
              <a:gd name="T17" fmla="*/ 1697 h 3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97" h="3396">
                <a:moveTo>
                  <a:pt x="3396" y="1697"/>
                </a:moveTo>
                <a:lnTo>
                  <a:pt x="3396" y="1697"/>
                </a:lnTo>
                <a:cubicBezTo>
                  <a:pt x="3396" y="2635"/>
                  <a:pt x="2635" y="3395"/>
                  <a:pt x="1698" y="3395"/>
                </a:cubicBezTo>
                <a:lnTo>
                  <a:pt x="1698" y="3395"/>
                </a:lnTo>
                <a:cubicBezTo>
                  <a:pt x="760" y="3395"/>
                  <a:pt x="0" y="2635"/>
                  <a:pt x="0" y="1697"/>
                </a:cubicBezTo>
                <a:lnTo>
                  <a:pt x="0" y="1697"/>
                </a:lnTo>
                <a:cubicBezTo>
                  <a:pt x="0" y="759"/>
                  <a:pt x="760" y="0"/>
                  <a:pt x="1698" y="0"/>
                </a:cubicBezTo>
                <a:lnTo>
                  <a:pt x="1698" y="0"/>
                </a:lnTo>
                <a:cubicBezTo>
                  <a:pt x="2635" y="0"/>
                  <a:pt x="3396" y="759"/>
                  <a:pt x="3396" y="1697"/>
                </a:cubicBezTo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Poppins" pitchFamily="2" charset="77"/>
            </a:endParaRPr>
          </a:p>
        </p:txBody>
      </p:sp>
      <p:sp>
        <p:nvSpPr>
          <p:cNvPr id="7" name="Media Placeholder 4">
            <a:extLst>
              <a:ext uri="{FF2B5EF4-FFF2-40B4-BE49-F238E27FC236}">
                <a16:creationId xmlns:a16="http://schemas.microsoft.com/office/drawing/2014/main" id="{CAE3599E-2C97-C195-8F46-FC54CFAA1567}"/>
              </a:ext>
            </a:extLst>
          </p:cNvPr>
          <p:cNvSpPr>
            <a:spLocks noGrp="1"/>
          </p:cNvSpPr>
          <p:nvPr>
            <p:ph type="media" sz="quarter" idx="48" hasCustomPrompt="1"/>
          </p:nvPr>
        </p:nvSpPr>
        <p:spPr>
          <a:xfrm>
            <a:off x="13709471" y="1658469"/>
            <a:ext cx="1063505" cy="1063505"/>
          </a:xfrm>
          <a:prstGeom prst="ellipse">
            <a:avLst/>
          </a:prstGeom>
          <a:solidFill>
            <a:schemeClr val="accent6">
              <a:lumMod val="90000"/>
            </a:schemeClr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15CF69-4CFD-DEB9-E08C-AA16BDE03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6192" y="1685076"/>
            <a:ext cx="1663183" cy="322736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2E1479-2605-22DF-D65E-3B4EBB3C0E5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164138" y="3179763"/>
            <a:ext cx="1860550" cy="1298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algn="ctr"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CC0DE85-220E-EDD4-A776-0FC9BD9E899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632385" y="163418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72E19990-C46C-623C-2C2B-BB26067AEF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6388030" y="163418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06FB783A-52A4-673C-55E0-20DDEBDAC731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435580" y="327120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A9330A3F-6171-9D47-DCAA-E64A619FEC00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692448" y="3271202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776C2BE0-8273-273E-593F-24E8F5B84FE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735522" y="4975440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5E624E2E-F62F-4BC7-7444-F377B4E7AB7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492935" y="4975439"/>
            <a:ext cx="1063505" cy="1063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Can change color</a:t>
            </a:r>
          </a:p>
        </p:txBody>
      </p:sp>
    </p:spTree>
    <p:extLst>
      <p:ext uri="{BB962C8B-B14F-4D97-AF65-F5344CB8AC3E}">
        <p14:creationId xmlns:p14="http://schemas.microsoft.com/office/powerpoint/2010/main" val="22475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l"/>
            <a:r>
              <a:rPr lang="en-US" sz="1800">
                <a:solidFill>
                  <a:schemeClr val="bg2"/>
                </a:solidFill>
              </a:rPr>
              <a:t>HOW TO FIND YOUR LAYOUTS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In the Home ribbon, if you select the down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arrow to the right of “New slide” or “New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Layout” it will provide a drop down menu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of all the master layouts and you will see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that they are organized by their usage in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the screenshot provided here.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3972-DE25-5D6D-A6CC-C3A50EDD1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35" y="2104696"/>
            <a:ext cx="4957961" cy="412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6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D621B71-5070-35ED-5A0E-DA777265D3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B630996-760E-F7FB-7B68-6333B792CF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6" y="2335345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C39CC08-21CB-9A3E-8C1E-A8F968A308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6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AE36C7C8-710A-BF77-9770-4F6D271E5EC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2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EF5138A-E78A-214F-B423-1C0116A24C3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399" y="2328562"/>
            <a:ext cx="1610863" cy="1839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161C812A-7CE8-AD3E-AC93-7D6CB7B5CA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9CB1743B-44A7-ACF5-73F3-09C2C7CE97F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02AAE8BA-5752-DBBD-2E29-B718D6B5C6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EE2BD2B3-E169-7F62-8AE5-7F8AC8FC963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3575C037-4069-4E90-27E2-357823E0AA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3718839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40B8648A-66B0-A36C-3C9D-90693DCDCAE5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4712614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6145DCB-E364-6264-6E44-A4E8275000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F1D01826-F9B4-FC9E-EAE1-074A9EA5EBE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F87833B-B8E3-A0C4-FC54-4A9051F78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3725622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A285763B-20F7-850A-2F55-EBE73F9C65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4719397"/>
            <a:ext cx="1610864" cy="984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80E68-462A-711B-C5C0-616841543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3F7F-4550-6433-FDEE-F6E7C474B4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6DAE93F-8A39-D7CE-32F7-85A55AE2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9C9AF20B-BDDE-FF80-2D61-5826B9CD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11184734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D827D5F-EE18-B6CE-26B3-0BC5214D3A1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8" y="874439"/>
            <a:ext cx="11348449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19C1D82C-5F55-558D-3372-184D20113D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852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C56AFF9F-373F-1C86-0039-2C08B552D8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3997" y="149120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5DF96616-27E2-5C10-9012-AC049A1F3B7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38667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509F2BCB-4794-BB63-94E5-286E1197C3A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5893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8461F149-0284-748A-B932-898AA7A1DA7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74400" y="1484417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42E2476D-CDB6-D026-D6D3-B7B1D76BD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8906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1">
            <a:extLst>
              <a:ext uri="{FF2B5EF4-FFF2-40B4-BE49-F238E27FC236}">
                <a16:creationId xmlns:a16="http://schemas.microsoft.com/office/drawing/2014/main" id="{4BC97E8D-3CBD-4BBD-7070-1D91B69EED0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349150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C51823D4-E08C-75D5-D3AC-BA75AC7729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1777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1">
            <a:extLst>
              <a:ext uri="{FF2B5EF4-FFF2-40B4-BE49-F238E27FC236}">
                <a16:creationId xmlns:a16="http://schemas.microsoft.com/office/drawing/2014/main" id="{B052C16F-853E-07B2-8C93-0AC167E869E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52021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9">
            <a:extLst>
              <a:ext uri="{FF2B5EF4-FFF2-40B4-BE49-F238E27FC236}">
                <a16:creationId xmlns:a16="http://schemas.microsoft.com/office/drawing/2014/main" id="{54FD70C9-75F8-DF68-B593-71414E3308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16586" y="2508221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1">
            <a:extLst>
              <a:ext uri="{FF2B5EF4-FFF2-40B4-BE49-F238E27FC236}">
                <a16:creationId xmlns:a16="http://schemas.microsoft.com/office/drawing/2014/main" id="{92121457-8F0B-76EA-1707-C37F65E144C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376830" y="3501997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73C189CD-5FC2-64BC-883D-33E759E815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01639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21">
            <a:extLst>
              <a:ext uri="{FF2B5EF4-FFF2-40B4-BE49-F238E27FC236}">
                <a16:creationId xmlns:a16="http://schemas.microsoft.com/office/drawing/2014/main" id="{6F12F521-16AC-636E-E976-AFEC4A5C5884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9361883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45ECD014-725C-35BA-17A4-83BD271F1F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097" y="251500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21">
            <a:extLst>
              <a:ext uri="{FF2B5EF4-FFF2-40B4-BE49-F238E27FC236}">
                <a16:creationId xmlns:a16="http://schemas.microsoft.com/office/drawing/2014/main" id="{85C23418-21AC-6752-BBD8-8C9448F32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24341" y="350878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804C5141-1B41-FCA2-83E4-5FAE0F5EF6A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41852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C357D9E7-ACA7-66E4-0590-44527CC4353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433997" y="3956673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B03312B7-E8D1-FD34-2BA2-9DD1C9C84A9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38667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C00074EE-6FB9-7D18-1B1E-2A0D24C9789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45893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7" name="Picture Placeholder 3">
            <a:extLst>
              <a:ext uri="{FF2B5EF4-FFF2-40B4-BE49-F238E27FC236}">
                <a16:creationId xmlns:a16="http://schemas.microsoft.com/office/drawing/2014/main" id="{2D788B6E-3762-7830-A407-D763BC7B90F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74400" y="3949890"/>
            <a:ext cx="1445286" cy="165066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32E3B857-98E4-39F9-256E-A2EDD087CE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388906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Content Placeholder 21">
            <a:extLst>
              <a:ext uri="{FF2B5EF4-FFF2-40B4-BE49-F238E27FC236}">
                <a16:creationId xmlns:a16="http://schemas.microsoft.com/office/drawing/2014/main" id="{DD07B990-98B7-F980-ACA7-B34171326C05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3349150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0617787F-6646-B8F7-3897-010D00D5F45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91777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Content Placeholder 21">
            <a:extLst>
              <a:ext uri="{FF2B5EF4-FFF2-40B4-BE49-F238E27FC236}">
                <a16:creationId xmlns:a16="http://schemas.microsoft.com/office/drawing/2014/main" id="{DFF27A98-D99C-6D26-2D03-DBE71BA6BD0B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5352021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9ACECBD8-2AD7-75BB-53CE-BF175AD7D2E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16586" y="4973694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Content Placeholder 21">
            <a:extLst>
              <a:ext uri="{FF2B5EF4-FFF2-40B4-BE49-F238E27FC236}">
                <a16:creationId xmlns:a16="http://schemas.microsoft.com/office/drawing/2014/main" id="{2435F2A1-9FF4-FAAE-5061-A597112E040D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7376830" y="5967470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51C91A-E3FD-E43B-A8EC-777516E255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401639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Content Placeholder 21">
            <a:extLst>
              <a:ext uri="{FF2B5EF4-FFF2-40B4-BE49-F238E27FC236}">
                <a16:creationId xmlns:a16="http://schemas.microsoft.com/office/drawing/2014/main" id="{40B271BA-9D1F-383C-FEA4-4767631D72E9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9361883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19">
            <a:extLst>
              <a:ext uri="{FF2B5EF4-FFF2-40B4-BE49-F238E27FC236}">
                <a16:creationId xmlns:a16="http://schemas.microsoft.com/office/drawing/2014/main" id="{3336A3C0-D1BA-47C9-0F3A-5E1FB86004D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364097" y="4980477"/>
            <a:ext cx="161086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Content Placeholder 21">
            <a:extLst>
              <a:ext uri="{FF2B5EF4-FFF2-40B4-BE49-F238E27FC236}">
                <a16:creationId xmlns:a16="http://schemas.microsoft.com/office/drawing/2014/main" id="{F1E26BD9-6EAA-C3EF-0CE5-48CB2A0CBBD0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1324341" y="5974253"/>
            <a:ext cx="161086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484AF1-0B7E-BABF-2F5C-72FC3503E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2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s 3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F26D0CE-EFF5-9296-E90D-611637E256E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8590" y="2015621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A882CB7-1228-DDD3-F299-95A16C92BB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5103" y="203037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5C31889-EAFA-9614-2EE8-349DDF76E26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54062" y="2034446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525E107-8E81-6A38-279A-A07E2A18C8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83738" y="2024080"/>
            <a:ext cx="2420837" cy="282675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389631-C6C8-A656-0B0D-D2BC4B2D30BC}"/>
              </a:ext>
            </a:extLst>
          </p:cNvPr>
          <p:cNvSpPr/>
          <p:nvPr userDrawn="1"/>
        </p:nvSpPr>
        <p:spPr>
          <a:xfrm>
            <a:off x="431999" y="4871879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32BB6-FA1B-70D3-09BB-A53B72656A38}"/>
              </a:ext>
            </a:extLst>
          </p:cNvPr>
          <p:cNvSpPr/>
          <p:nvPr userDrawn="1"/>
        </p:nvSpPr>
        <p:spPr>
          <a:xfrm>
            <a:off x="3343444" y="4871876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1C67E-3E9F-4996-7DFA-884D26043C1F}"/>
              </a:ext>
            </a:extLst>
          </p:cNvPr>
          <p:cNvSpPr/>
          <p:nvPr userDrawn="1"/>
        </p:nvSpPr>
        <p:spPr>
          <a:xfrm>
            <a:off x="6254889" y="4861207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9EEC1A-B017-4D17-2447-A2994A2E4C54}"/>
              </a:ext>
            </a:extLst>
          </p:cNvPr>
          <p:cNvSpPr/>
          <p:nvPr userDrawn="1"/>
        </p:nvSpPr>
        <p:spPr>
          <a:xfrm>
            <a:off x="9166334" y="4861204"/>
            <a:ext cx="2438241" cy="803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B41222C-851B-7CFC-21E8-348C1D264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89700D7-58CA-7F9D-F5BA-2D94F8181FC6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347159" y="874439"/>
            <a:ext cx="953213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9DD0F74-F3D5-7D4D-266E-935288E84C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815" y="4278948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1">
            <a:extLst>
              <a:ext uri="{FF2B5EF4-FFF2-40B4-BE49-F238E27FC236}">
                <a16:creationId xmlns:a16="http://schemas.microsoft.com/office/drawing/2014/main" id="{1B9BE399-574D-EB38-06FB-9A199D79B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059" y="5272724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8D82FF85-D29D-F6C6-718B-5F79B1503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93321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F312C9F6-2E4E-A1BC-57A9-DA66769A0FB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53565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443C999-9315-0A4B-6925-59BBAC5C85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80462" y="4269009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CC168613-6997-BFC5-E150-53773907927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40706" y="5262785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22C36FB-FC09-D452-E4F2-A4FB57F315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6839" y="4259070"/>
            <a:ext cx="2217414" cy="993775"/>
          </a:xfrm>
          <a:prstGeom prst="rect">
            <a:avLst/>
          </a:prstGeo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58ED96EB-2E43-39A0-C833-DF48E5887D6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217083" y="5252846"/>
            <a:ext cx="2217414" cy="373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3C369B-42F6-8BB2-1C26-DAAFD1B54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4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53E851-CC4E-8A41-4C45-E3C22C3F3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5961" y="6539762"/>
            <a:ext cx="345545" cy="277000"/>
          </a:xfrm>
        </p:spPr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A5466-9FBA-560F-6D0C-B340770CDD8C}"/>
              </a:ext>
            </a:extLst>
          </p:cNvPr>
          <p:cNvSpPr/>
          <p:nvPr userDrawn="1"/>
        </p:nvSpPr>
        <p:spPr>
          <a:xfrm rot="5400000">
            <a:off x="3821938" y="-1816202"/>
            <a:ext cx="4548125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53EE92-6659-EAC5-C863-23C08DA58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300" y="420715"/>
            <a:ext cx="8657590" cy="654513"/>
          </a:xfrm>
          <a:prstGeom prst="rect">
            <a:avLst/>
          </a:prstGeom>
        </p:spPr>
        <p:txBody>
          <a:bodyPr anchor="b"/>
          <a:lstStyle>
            <a:lvl1pPr algn="l">
              <a:defRPr sz="3200" spc="-1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9E473E-29A5-FBEB-DBBC-4A3777DD83C0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81965" y="1204634"/>
            <a:ext cx="8636273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Content Placeholder 21">
            <a:extLst>
              <a:ext uri="{FF2B5EF4-FFF2-40B4-BE49-F238E27FC236}">
                <a16:creationId xmlns:a16="http://schemas.microsoft.com/office/drawing/2014/main" id="{74EC6575-A2E8-5FBB-71B7-C77AAF06880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81965" y="2666046"/>
            <a:ext cx="4825872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1">
            <a:extLst>
              <a:ext uri="{FF2B5EF4-FFF2-40B4-BE49-F238E27FC236}">
                <a16:creationId xmlns:a16="http://schemas.microsoft.com/office/drawing/2014/main" id="{7F13C619-12C8-54D2-02D7-ACE62495928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096000" y="2666046"/>
            <a:ext cx="5064690" cy="3534338"/>
          </a:xfrm>
          <a:prstGeom prst="rect">
            <a:avLst/>
          </a:prstGeom>
        </p:spPr>
        <p:txBody>
          <a:bodyPr lIns="27432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2257C360-6FF1-D6C6-C8E2-6C9831DA29E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74300" y="2228979"/>
            <a:ext cx="4825872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F97E12CD-25F4-3093-28DB-B3B5EDAA0A7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088335" y="2228979"/>
            <a:ext cx="5064690" cy="4370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79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4">
            <a:extLst>
              <a:ext uri="{FF2B5EF4-FFF2-40B4-BE49-F238E27FC236}">
                <a16:creationId xmlns:a16="http://schemas.microsoft.com/office/drawing/2014/main" id="{4A54D24A-B9C3-B5CD-B6CD-0CFC90117D81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10330"/>
            <a:ext cx="5553052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DF8EB3E-4C09-9012-F708-ECC319774C2E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6271339" y="1610330"/>
            <a:ext cx="538237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51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302576" y="379221"/>
            <a:ext cx="5351140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1" name="Content Placeholder 21">
            <a:extLst>
              <a:ext uri="{FF2B5EF4-FFF2-40B4-BE49-F238E27FC236}">
                <a16:creationId xmlns:a16="http://schemas.microsoft.com/office/drawing/2014/main" id="{30CBF41C-AC47-2BB7-7BDB-16ADCAB31F68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27277" y="2574839"/>
            <a:ext cx="4855065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87050A4-1C9A-8B01-4E21-89CD9EACF2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7277" y="2198504"/>
            <a:ext cx="4839236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3992ADDC-4B7B-0CE0-6676-64F3C2400793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613360" y="2573466"/>
            <a:ext cx="4791772" cy="3169887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4D1FA71-EEDA-B2C7-837E-0DF8C9CB73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14813" y="2197131"/>
            <a:ext cx="477614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834045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FDC9E42-40F6-CC1E-5ACC-8693E8BA737C}"/>
              </a:ext>
            </a:extLst>
          </p:cNvPr>
          <p:cNvSpPr>
            <a:spLocks noGrp="1"/>
          </p:cNvSpPr>
          <p:nvPr>
            <p:ph type="media" sz="quarter" idx="35" hasCustomPrompt="1"/>
          </p:nvPr>
        </p:nvSpPr>
        <p:spPr>
          <a:xfrm>
            <a:off x="431999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6" name="Media Placeholder 4">
            <a:extLst>
              <a:ext uri="{FF2B5EF4-FFF2-40B4-BE49-F238E27FC236}">
                <a16:creationId xmlns:a16="http://schemas.microsoft.com/office/drawing/2014/main" id="{115DFCC5-74A2-55E9-94CB-3AEEA1300467}"/>
              </a:ext>
            </a:extLst>
          </p:cNvPr>
          <p:cNvSpPr>
            <a:spLocks noGrp="1"/>
          </p:cNvSpPr>
          <p:nvPr>
            <p:ph type="media" sz="quarter" idx="36" hasCustomPrompt="1"/>
          </p:nvPr>
        </p:nvSpPr>
        <p:spPr>
          <a:xfrm>
            <a:off x="428737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8" name="Media Placeholder 4">
            <a:extLst>
              <a:ext uri="{FF2B5EF4-FFF2-40B4-BE49-F238E27FC236}">
                <a16:creationId xmlns:a16="http://schemas.microsoft.com/office/drawing/2014/main" id="{697E683E-1C72-25E9-6FF7-697BAAC6EFD3}"/>
              </a:ext>
            </a:extLst>
          </p:cNvPr>
          <p:cNvSpPr>
            <a:spLocks noGrp="1"/>
          </p:cNvSpPr>
          <p:nvPr>
            <p:ph type="media" sz="quarter" idx="37" hasCustomPrompt="1"/>
          </p:nvPr>
        </p:nvSpPr>
        <p:spPr>
          <a:xfrm>
            <a:off x="8091344" y="1609725"/>
            <a:ext cx="3579438" cy="44053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Can change block color in format shape window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379219"/>
            <a:ext cx="5664001" cy="795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282048" y="379221"/>
            <a:ext cx="5371668" cy="7950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A094CA6F-6DBA-86AF-C92C-44805BC5A67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89797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D29DF56-8355-36D1-0C33-3902F4E35C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797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B8C738C7-B776-E4EE-16B7-1B9A3D81DE3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481438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80CAE3C-91BF-0C0E-18CB-09183A0907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81438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26A40953-4EAB-CAAB-52E9-FFCE21661E3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635691" y="2574234"/>
            <a:ext cx="2766402" cy="2955001"/>
          </a:xfrm>
          <a:prstGeom prst="rect">
            <a:avLst/>
          </a:prstGeom>
        </p:spPr>
        <p:txBody>
          <a:bodyPr l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C433E35-61E6-F0F2-B9A4-E521EA8389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35691" y="2197899"/>
            <a:ext cx="2766402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</p:spTree>
    <p:extLst>
      <p:ext uri="{BB962C8B-B14F-4D97-AF65-F5344CB8AC3E}">
        <p14:creationId xmlns:p14="http://schemas.microsoft.com/office/powerpoint/2010/main" val="3398787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B1CB0-BBBF-6576-FDEB-6B3189126685}"/>
              </a:ext>
            </a:extLst>
          </p:cNvPr>
          <p:cNvSpPr/>
          <p:nvPr userDrawn="1"/>
        </p:nvSpPr>
        <p:spPr>
          <a:xfrm flipV="1">
            <a:off x="0" y="2883029"/>
            <a:ext cx="12192000" cy="365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8BA84-E665-A691-70A6-85B2FF1C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1107" y="954537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B0D9C-51C9-78A5-0B8D-6E97F3D43D8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491107" y="1396976"/>
            <a:ext cx="9447292" cy="2998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5DA25BA9-D26B-C759-5250-2C4690B51CE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28F294-7BFE-84C6-6E96-963441888B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035CB3E5-4E78-35C2-8C11-1B23F911E4F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07C7795-4383-2AA1-2DEA-0D3DD5869E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733333D3-3DF0-B639-46DB-E20B389D356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DC9F35B-C45A-E33A-99CF-25F4B22DF8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5B2A8E0-3B9C-A4DC-0554-5F8FDCE0676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3865" y="2116138"/>
            <a:ext cx="1520825" cy="152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Can add image/icon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511B7C0-976A-896B-1CD4-E0FCB2D4D1E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335587" y="2116138"/>
            <a:ext cx="1520825" cy="152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Can add image/icon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68FB54E4-33DD-6B13-E231-5E3B7384E55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854149" y="2113547"/>
            <a:ext cx="1520825" cy="15208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Can add image/icon</a:t>
            </a:r>
          </a:p>
        </p:txBody>
      </p:sp>
    </p:spTree>
    <p:extLst>
      <p:ext uri="{BB962C8B-B14F-4D97-AF65-F5344CB8AC3E}">
        <p14:creationId xmlns:p14="http://schemas.microsoft.com/office/powerpoint/2010/main" val="2495997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899AC7-02FD-582D-735B-06BB147EBE6E}"/>
              </a:ext>
            </a:extLst>
          </p:cNvPr>
          <p:cNvSpPr/>
          <p:nvPr userDrawn="1"/>
        </p:nvSpPr>
        <p:spPr>
          <a:xfrm flipV="1">
            <a:off x="0" y="0"/>
            <a:ext cx="12192000" cy="3467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6EE8D689-E4A2-6F3B-194B-0E045DB90268}"/>
              </a:ext>
            </a:extLst>
          </p:cNvPr>
          <p:cNvSpPr txBox="1">
            <a:spLocks/>
          </p:cNvSpPr>
          <p:nvPr userDrawn="1"/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21">
            <a:extLst>
              <a:ext uri="{FF2B5EF4-FFF2-40B4-BE49-F238E27FC236}">
                <a16:creationId xmlns:a16="http://schemas.microsoft.com/office/drawing/2014/main" id="{1D3819D1-6BD4-F33E-7329-683940F212B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4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7F1C8FE-8FD9-92B5-860B-3D26299A89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7342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38" name="Content Placeholder 21">
            <a:extLst>
              <a:ext uri="{FF2B5EF4-FFF2-40B4-BE49-F238E27FC236}">
                <a16:creationId xmlns:a16="http://schemas.microsoft.com/office/drawing/2014/main" id="{FF82D130-8297-B735-1EF1-3E79D2E603C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512132" y="4470057"/>
            <a:ext cx="3214615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C6AAE38D-D54A-B694-E68B-2F55A56897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00410" y="3974971"/>
            <a:ext cx="3222207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A5E5BD03-6F97-D189-6540-0AEA940AAC4B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999348" y="4470057"/>
            <a:ext cx="3230429" cy="1581798"/>
          </a:xfrm>
          <a:prstGeom prst="rect">
            <a:avLst/>
          </a:prstGeo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0C100ED2-D835-6F34-0DA7-55F05E5D5B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87626" y="3974971"/>
            <a:ext cx="3238059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B438875-24A6-869B-4192-D4BB24323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892097"/>
            <a:ext cx="5664001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112350B4-C71A-6BDE-2957-D2B78004EC9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47159" y="1334536"/>
            <a:ext cx="5748841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4" name="Content Placeholder 21">
            <a:extLst>
              <a:ext uri="{FF2B5EF4-FFF2-40B4-BE49-F238E27FC236}">
                <a16:creationId xmlns:a16="http://schemas.microsoft.com/office/drawing/2014/main" id="{E0225E66-4239-8965-BA51-2FA377B727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799" y="1971304"/>
            <a:ext cx="5664201" cy="1186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99FB8CA-A473-B820-12C8-032ECBF664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527799" y="0"/>
            <a:ext cx="5664201" cy="3467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235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93163AD-DC76-7B20-24DE-E35FC0AB4925}"/>
              </a:ext>
            </a:extLst>
          </p:cNvPr>
          <p:cNvSpPr/>
          <p:nvPr userDrawn="1"/>
        </p:nvSpPr>
        <p:spPr>
          <a:xfrm flipH="1">
            <a:off x="6406950" y="0"/>
            <a:ext cx="5785050" cy="650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CE969D2-886C-E721-8B53-DB07CE8873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0"/>
            <a:ext cx="6406950" cy="4017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845" y="5233137"/>
            <a:ext cx="4499699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F4B7DE-8726-4E16-E9CB-11BD11F4270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58199" y="5675576"/>
            <a:ext cx="4565562" cy="299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BFB1D2AA-3682-2FA6-9D54-DEC294C6872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022947" y="438206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4BCACF8-293B-3D1B-4CAF-DD07BD04B2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1634" y="438206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18E70350-AA99-8712-84DE-3422C8EF620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022947" y="4937456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FC9B644-051A-2FBF-606E-B6459CE2F6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1634" y="4937456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563D1145-225C-35FB-8EBA-DEAAEE14560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022947" y="5505581"/>
            <a:ext cx="2763014" cy="371967"/>
          </a:xfrm>
          <a:prstGeom prst="rect">
            <a:avLst/>
          </a:prstGeom>
        </p:spPr>
        <p:txBody>
          <a:bodyPr lIns="274320" anchor="ctr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3345F66-A206-70F3-5A1D-E67A464454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1634" y="5505581"/>
            <a:ext cx="1738430" cy="360000"/>
          </a:xfrm>
          <a:prstGeom prst="rect">
            <a:avLst/>
          </a:prstGeom>
          <a:noFill/>
        </p:spPr>
        <p:txBody>
          <a:bodyPr lIns="182880" anchor="ctr"/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EC39A6C9-3175-2898-5EBD-A7CD7CB381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12729" y="4860986"/>
            <a:ext cx="1109389" cy="11144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/>
              <a:t>Insert or Drag &amp; Drop your photo here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9A90B39F-BD4F-07C7-437A-0FF4E979726F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2062" y="2268496"/>
            <a:ext cx="4933899" cy="371967"/>
          </a:xfrm>
          <a:prstGeom prst="rect">
            <a:avLst/>
          </a:prstGeom>
        </p:spPr>
        <p:txBody>
          <a:bodyPr lIns="274320" anchor="ctr"/>
          <a:lstStyle>
            <a:lvl1pPr marL="0" indent="0" algn="ctr">
              <a:buNone/>
              <a:defRPr sz="3600" b="1" i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34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281" y="1803599"/>
            <a:ext cx="3817980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D17784-2C6B-EF99-4F93-DFE5FCE578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96000" y="0"/>
            <a:ext cx="6095999" cy="650324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1">
            <a:extLst>
              <a:ext uri="{FF2B5EF4-FFF2-40B4-BE49-F238E27FC236}">
                <a16:creationId xmlns:a16="http://schemas.microsoft.com/office/drawing/2014/main" id="{6349E396-8D07-EE6A-7BFF-5D06447055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24082" y="2476931"/>
            <a:ext cx="3818082" cy="3071813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35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w To Slide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533402" y="1182231"/>
            <a:ext cx="71251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Instructions for Use: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l"/>
            <a:r>
              <a:rPr lang="en-US" sz="1800">
                <a:solidFill>
                  <a:schemeClr val="bg2"/>
                </a:solidFill>
              </a:rPr>
              <a:t>HOW TO COMPRESS IMAGE SIZE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effectLst/>
              </a:rPr>
              <a:t>Select any image and open the “picture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format” ribbon – select compress pictures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and this pop up box will appear – compress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your images as much as you need to make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 a smaller file size. You can go down to 96 </a:t>
            </a:r>
            <a:br>
              <a:rPr lang="en-US" sz="1400">
                <a:solidFill>
                  <a:schemeClr val="bg1"/>
                </a:solidFill>
                <a:effectLst/>
              </a:rPr>
            </a:br>
            <a:r>
              <a:rPr lang="en-US" sz="1400">
                <a:solidFill>
                  <a:schemeClr val="bg1"/>
                </a:solidFill>
                <a:effectLst/>
              </a:rPr>
              <a:t>dpi since the presentation will not be printed. 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3972-DE25-5D6D-A6CC-C3A50EDD1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04" y="2274328"/>
            <a:ext cx="5266401" cy="2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4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5C86B-0799-F359-FF53-413F19EB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6A86A-2613-EE06-E484-C02C80979748}"/>
              </a:ext>
            </a:extLst>
          </p:cNvPr>
          <p:cNvSpPr/>
          <p:nvPr userDrawn="1"/>
        </p:nvSpPr>
        <p:spPr>
          <a:xfrm>
            <a:off x="0" y="0"/>
            <a:ext cx="12192000" cy="288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E21D6-2C0C-A372-4BE8-A37C4EDFF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9064" y="3429000"/>
            <a:ext cx="9447292" cy="4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00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 FOR JOINING!</a:t>
            </a:r>
            <a:endParaRPr lang="en-US" noProof="0" dirty="0"/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AD0B34D0-4032-2919-5991-FC851AB250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9065" y="4295885"/>
            <a:ext cx="2848486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Name</a:t>
            </a:r>
          </a:p>
          <a:p>
            <a:pPr lvl="0"/>
            <a:r>
              <a:rPr lang="en-US"/>
              <a:t>Job Title</a:t>
            </a:r>
          </a:p>
          <a:p>
            <a:pPr lvl="0"/>
            <a:r>
              <a:rPr lang="en-US"/>
              <a:t>Email </a:t>
            </a:r>
          </a:p>
          <a:p>
            <a:pPr lvl="0"/>
            <a:r>
              <a:rPr lang="en-US"/>
              <a:t>Phone Number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E606B90F-75B0-2D1B-70FC-71CC9DE13DD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496410" y="4295885"/>
            <a:ext cx="1848394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4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NCSLorg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CFA8959-1299-BFCB-3AB5-4BD1A536B9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702361" y="4295885"/>
            <a:ext cx="2370218" cy="1581798"/>
          </a:xfrm>
          <a:prstGeom prst="rect">
            <a:avLst/>
          </a:prstGeom>
        </p:spPr>
        <p:txBody>
          <a:bodyPr lIns="9144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  <a:lvl3pPr marL="914400" indent="0" algn="l">
              <a:buNone/>
              <a:defRPr sz="1400">
                <a:solidFill>
                  <a:schemeClr val="bg1"/>
                </a:solidFill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7700 East First Place,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Denver CO 80230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 D.C.</a:t>
            </a: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444 North Capitol Street, N.W.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Suite 515, </a:t>
            </a:r>
            <a:b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Washington, D.C. 20001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C97678-92C5-F8A4-E56E-4A7E1D347940}"/>
              </a:ext>
            </a:extLst>
          </p:cNvPr>
          <p:cNvCxnSpPr/>
          <p:nvPr userDrawn="1"/>
        </p:nvCxnSpPr>
        <p:spPr>
          <a:xfrm>
            <a:off x="4239493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7EB40-CC30-A66B-3053-267EED24D9E6}"/>
              </a:ext>
            </a:extLst>
          </p:cNvPr>
          <p:cNvCxnSpPr/>
          <p:nvPr userDrawn="1"/>
        </p:nvCxnSpPr>
        <p:spPr>
          <a:xfrm>
            <a:off x="7726747" y="4295885"/>
            <a:ext cx="0" cy="1581798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E77D2B-2673-9AE9-63F9-FF2DFED1CD7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2887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30DBB4E-E2B0-F29A-A439-3E746986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8691" y="4240939"/>
            <a:ext cx="593669" cy="58793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4A3D29-71F0-7F3C-37D9-F02A19FA8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2090" y="4245543"/>
            <a:ext cx="593669" cy="58793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9D63EE-DA51-F801-045F-9E43D780BB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2089" y="4947269"/>
            <a:ext cx="593669" cy="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6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736537B-3983-E559-CA41-8F0A54D5F52C}"/>
              </a:ext>
            </a:extLst>
          </p:cNvPr>
          <p:cNvSpPr/>
          <p:nvPr userDrawn="1"/>
        </p:nvSpPr>
        <p:spPr>
          <a:xfrm>
            <a:off x="5609063" y="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7733" y="116"/>
            <a:ext cx="5371330" cy="6498291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2860E9-BD86-1DDA-E041-3235B3115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301909"/>
            <a:ext cx="5295726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7B455A2-A3B3-E2E4-837D-9C8EADDFB098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6103666" y="3085828"/>
            <a:ext cx="5282686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A485379-AA64-4C03-B854-10B36E2908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666" y="549473"/>
            <a:ext cx="2986586" cy="10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6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19D13-25C2-DAF4-A694-62D5525C8627}"/>
              </a:ext>
            </a:extLst>
          </p:cNvPr>
          <p:cNvSpPr/>
          <p:nvPr userDrawn="1"/>
        </p:nvSpPr>
        <p:spPr>
          <a:xfrm>
            <a:off x="5609063" y="-13460"/>
            <a:ext cx="6582937" cy="64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D0109-C8F1-2765-C3C6-FB251FDD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1A3A29B-37BE-F98B-0FC8-5E642093C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5455336"/>
            <a:ext cx="593669" cy="58793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2EFD80B1-72D8-77BF-BCA5-732C19014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2" y="4051884"/>
            <a:ext cx="593669" cy="58793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297ED6D-B534-9174-02DB-12D068F88D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1" y="4753610"/>
            <a:ext cx="593669" cy="587933"/>
          </a:xfrm>
          <a:prstGeom prst="rect">
            <a:avLst/>
          </a:prstGeom>
        </p:spPr>
      </p:pic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3CE4D9ED-BA54-268A-8BBB-2B5287416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310" y="4197303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7AA2D916-F38A-491D-2B06-CAB76268F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310" y="4910180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43C16168-437C-7144-3E8D-89B30B52D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310" y="5581947"/>
            <a:ext cx="3873222" cy="295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720B2-109C-2C8F-8257-4A8DB6608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74961" y="2301909"/>
            <a:ext cx="4129210" cy="65451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3200" spc="-1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7E9F9B-16CE-9C49-4881-E3CF6150B2B6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7479123" y="3085828"/>
            <a:ext cx="4119043" cy="299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5D9D-79EE-A585-B459-997FF8CCA4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666" y="549473"/>
            <a:ext cx="2986586" cy="1047534"/>
          </a:xfrm>
          <a:prstGeom prst="rect">
            <a:avLst/>
          </a:prstGeom>
        </p:spPr>
      </p:pic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4AF64D58-0C9B-EB46-696A-95CEBDB9B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3666" y="2115336"/>
            <a:ext cx="1124448" cy="1360369"/>
          </a:xfrm>
          <a:prstGeom prst="rect">
            <a:avLst/>
          </a:prstGeom>
          <a:solidFill>
            <a:schemeClr val="tx2"/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 </a:t>
            </a:r>
          </a:p>
        </p:txBody>
      </p:sp>
    </p:spTree>
    <p:extLst>
      <p:ext uri="{BB962C8B-B14F-4D97-AF65-F5344CB8AC3E}">
        <p14:creationId xmlns:p14="http://schemas.microsoft.com/office/powerpoint/2010/main" val="246863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D4828-7012-5205-DC1C-2FD7B441B5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Picture 46" descr="A blue and white logo&#10;&#10;Description automatically generated">
            <a:extLst>
              <a:ext uri="{FF2B5EF4-FFF2-40B4-BE49-F238E27FC236}">
                <a16:creationId xmlns:a16="http://schemas.microsoft.com/office/drawing/2014/main" id="{A6DE25CA-81AA-6541-DE91-B2DE3EBEB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7" y="199038"/>
            <a:ext cx="2311158" cy="81063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FC75D12-F7FD-F056-58B0-4C24CB15FF26}"/>
              </a:ext>
            </a:extLst>
          </p:cNvPr>
          <p:cNvGrpSpPr/>
          <p:nvPr userDrawn="1"/>
        </p:nvGrpSpPr>
        <p:grpSpPr>
          <a:xfrm>
            <a:off x="705853" y="1431216"/>
            <a:ext cx="11196971" cy="2926080"/>
            <a:chOff x="670560" y="1503680"/>
            <a:chExt cx="11196971" cy="292608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7078D94-A7E8-9248-F2E5-BC92A5F80621}"/>
                </a:ext>
              </a:extLst>
            </p:cNvPr>
            <p:cNvGrpSpPr/>
            <p:nvPr userDrawn="1"/>
          </p:nvGrpSpPr>
          <p:grpSpPr>
            <a:xfrm>
              <a:off x="1574800" y="1716139"/>
              <a:ext cx="9076486" cy="2435698"/>
              <a:chOff x="1574800" y="1716139"/>
              <a:chExt cx="9076486" cy="2435698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B3E8896-5021-61E4-36A7-9FAF41060D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6579936" y="2438400"/>
                <a:ext cx="0" cy="424918"/>
              </a:xfrm>
              <a:prstGeom prst="line">
                <a:avLst/>
              </a:prstGeom>
              <a:noFill/>
              <a:ln w="12700" cap="flat" cmpd="sng" algn="ctr">
                <a:solidFill>
                  <a:srgbClr val="69696D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4DB99CF-DE21-E833-0E67-4692519EC1CB}"/>
                  </a:ext>
                </a:extLst>
              </p:cNvPr>
              <p:cNvGrpSpPr/>
              <p:nvPr userDrawn="1"/>
            </p:nvGrpSpPr>
            <p:grpSpPr>
              <a:xfrm>
                <a:off x="1574800" y="1716139"/>
                <a:ext cx="9076486" cy="2435698"/>
                <a:chOff x="1574800" y="1716139"/>
                <a:chExt cx="9076486" cy="2435698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AE2F5F51-AF6A-4531-A178-89924B9A547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581216" y="2975979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96A971C-7CE0-FEFD-308B-793DE2A8E516}"/>
                    </a:ext>
                  </a:extLst>
                </p:cNvPr>
                <p:cNvCxnSpPr/>
                <p:nvPr userDrawn="1"/>
              </p:nvCxnSpPr>
              <p:spPr>
                <a:xfrm flipV="1">
                  <a:off x="3627120" y="2966720"/>
                  <a:ext cx="0" cy="8904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5152ADFC-CACF-F4B7-6139-319DEF363A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6116320" y="186944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34E24394-3362-DE1B-EF0A-02CA44BC60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7528560" y="1950720"/>
                  <a:ext cx="0" cy="198775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86B0762C-D370-0A3C-A7C9-B091851026C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10644870" y="2438400"/>
                  <a:ext cx="0" cy="6807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024F43F5-1A3E-2DB6-2AF9-E63537F7616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8607204" y="1717941"/>
                  <a:ext cx="0" cy="4249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1406EB91-C586-4793-CDE5-E714E25DF2D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620704" y="1716139"/>
                  <a:ext cx="49916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B5D947-FDF3-E441-FA4B-9D134486CC6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4800" y="2975979"/>
                  <a:ext cx="2062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33818BFA-85D0-C985-9FD7-246D1BE8786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573520" y="2438400"/>
                  <a:ext cx="407776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3FF7A5E-29F0-A301-5A35-5DD721D6D56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V="1">
                  <a:off x="3627120" y="1716139"/>
                  <a:ext cx="0" cy="114717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05DCB7D9-D36F-349E-B667-3616916A710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115558" y="1956771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E1328D5-24EB-D608-8246-416F542F995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431765" y="4151837"/>
                  <a:ext cx="141300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69696D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4ECC158-E361-6C2D-8E48-2799DF0873B6}"/>
                </a:ext>
              </a:extLst>
            </p:cNvPr>
            <p:cNvGrpSpPr/>
            <p:nvPr userDrawn="1"/>
          </p:nvGrpSpPr>
          <p:grpSpPr>
            <a:xfrm>
              <a:off x="670560" y="1503680"/>
              <a:ext cx="11196971" cy="2926080"/>
              <a:chOff x="670560" y="1503680"/>
              <a:chExt cx="11196971" cy="292608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BFBB77E-FBC9-79A7-C09F-50B0C8D6CFEE}"/>
                  </a:ext>
                </a:extLst>
              </p:cNvPr>
              <p:cNvSpPr/>
              <p:nvPr userDrawn="1"/>
            </p:nvSpPr>
            <p:spPr>
              <a:xfrm>
                <a:off x="5212080" y="1503680"/>
                <a:ext cx="1808480" cy="568960"/>
              </a:xfrm>
              <a:prstGeom prst="rect">
                <a:avLst/>
              </a:prstGeom>
              <a:solidFill>
                <a:srgbClr val="2058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EXECUTIVE COMMITTEE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418DF26-B286-ACE4-717B-62ED4B9208A7}"/>
                  </a:ext>
                </a:extLst>
              </p:cNvPr>
              <p:cNvSpPr/>
              <p:nvPr userDrawn="1"/>
            </p:nvSpPr>
            <p:spPr>
              <a:xfrm>
                <a:off x="2733040" y="2702560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NCSL CEO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767011-C869-B320-E9BE-CB7258992862}"/>
                  </a:ext>
                </a:extLst>
              </p:cNvPr>
              <p:cNvSpPr/>
              <p:nvPr userDrawn="1"/>
            </p:nvSpPr>
            <p:spPr>
              <a:xfrm>
                <a:off x="273304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D.C. OFFICE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F689D3-E2A2-75CE-AEFF-4EFD4B154331}"/>
                  </a:ext>
                </a:extLst>
              </p:cNvPr>
              <p:cNvSpPr/>
              <p:nvPr userDrawn="1"/>
            </p:nvSpPr>
            <p:spPr>
              <a:xfrm>
                <a:off x="670560" y="3857197"/>
                <a:ext cx="1808480" cy="568960"/>
              </a:xfrm>
              <a:prstGeom prst="rect">
                <a:avLst/>
              </a:prstGeom>
              <a:solidFill>
                <a:srgbClr val="715B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DENVER OFFICE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6067CD1-649E-D9FD-D24B-8967607A986E}"/>
                  </a:ext>
                </a:extLst>
              </p:cNvPr>
              <p:cNvSpPr/>
              <p:nvPr userDrawn="1"/>
            </p:nvSpPr>
            <p:spPr>
              <a:xfrm>
                <a:off x="7254240" y="3860800"/>
                <a:ext cx="1808480" cy="568960"/>
              </a:xfrm>
              <a:prstGeom prst="rect">
                <a:avLst/>
              </a:prstGeom>
              <a:solidFill>
                <a:srgbClr val="9D64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TASK FORCES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CDD775F-F9AA-27D3-11DF-40EF7618E639}"/>
                  </a:ext>
                </a:extLst>
              </p:cNvPr>
              <p:cNvSpPr/>
              <p:nvPr userDrawn="1"/>
            </p:nvSpPr>
            <p:spPr>
              <a:xfrm>
                <a:off x="5191760" y="386080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STANDING COMMITTEES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1C97DF1-F4DB-3FF5-3C6A-3E0770D60BD0}"/>
                  </a:ext>
                </a:extLst>
              </p:cNvPr>
              <p:cNvSpPr/>
              <p:nvPr userDrawn="1"/>
            </p:nvSpPr>
            <p:spPr>
              <a:xfrm>
                <a:off x="5190236" y="2702560"/>
                <a:ext cx="1808480" cy="568960"/>
              </a:xfrm>
              <a:prstGeom prst="rect">
                <a:avLst/>
              </a:prstGeom>
              <a:solidFill>
                <a:srgbClr val="B1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STEERING COMMITTEE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OVERALL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COMMITTEE OFFICERS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FA21306-CA4B-7F49-ACF1-CAD8774323A8}"/>
                  </a:ext>
                </a:extLst>
              </p:cNvPr>
              <p:cNvSpPr/>
              <p:nvPr userDrawn="1"/>
            </p:nvSpPr>
            <p:spPr>
              <a:xfrm>
                <a:off x="7699756" y="2092960"/>
                <a:ext cx="1808480" cy="568960"/>
              </a:xfrm>
              <a:prstGeom prst="rect">
                <a:avLst/>
              </a:prstGeom>
              <a:solidFill>
                <a:srgbClr val="70C3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LEGISLATIVE STAFF COORDINATING COMMITTEE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DBCA956-7CF9-CD26-BE36-31A633273F19}"/>
                  </a:ext>
                </a:extLst>
              </p:cNvPr>
              <p:cNvSpPr/>
              <p:nvPr userDrawn="1"/>
            </p:nvSpPr>
            <p:spPr>
              <a:xfrm>
                <a:off x="9413513" y="2976879"/>
                <a:ext cx="2454018" cy="568960"/>
              </a:xfrm>
              <a:prstGeom prst="rect">
                <a:avLst/>
              </a:prstGeom>
              <a:solidFill>
                <a:srgbClr val="69696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PROFESSIONAL STAFF ASSOCIATIONS</a:t>
                </a: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B77F7E8B-5A48-07BF-29F9-415B2C9B6CCF}"/>
              </a:ext>
            </a:extLst>
          </p:cNvPr>
          <p:cNvSpPr txBox="1"/>
          <p:nvPr userDrawn="1"/>
        </p:nvSpPr>
        <p:spPr>
          <a:xfrm>
            <a:off x="670560" y="4391679"/>
            <a:ext cx="1933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Communications and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Finance/Accounting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Leaders/International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NCSL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Policy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Training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BA0E75-1651-04D8-70F5-A93B3FA50D84}"/>
              </a:ext>
            </a:extLst>
          </p:cNvPr>
          <p:cNvSpPr txBox="1"/>
          <p:nvPr userDrawn="1"/>
        </p:nvSpPr>
        <p:spPr>
          <a:xfrm>
            <a:off x="2722880" y="4391679"/>
            <a:ext cx="18084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715B64"/>
                </a:solidFill>
                <a:latin typeface="Calibri" panose="020F0502020204030204"/>
              </a:rPr>
              <a:t>State-Federal Relations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5629AE-CD89-0E8F-3C2B-ACF7D121041E}"/>
              </a:ext>
            </a:extLst>
          </p:cNvPr>
          <p:cNvSpPr txBox="1"/>
          <p:nvPr userDrawn="1"/>
        </p:nvSpPr>
        <p:spPr>
          <a:xfrm>
            <a:off x="9362276" y="3537090"/>
            <a:ext cx="254054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ASLCS: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American Society of Legislative Clerks and Secretaries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LINCS: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Information and Communications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LRL: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Legislative Research Librarians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LSPA: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Leadership Staff Professional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NALFO: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Fiscal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NALIT: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Association of Legislative Information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NLPES: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Program Evaluation Society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NLSSA: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National Legislative Services &amp; Security Association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69696D"/>
                </a:solidFill>
                <a:latin typeface="Calibri" panose="020F0502020204030204"/>
              </a:rPr>
              <a:t>RELACS: </a:t>
            </a:r>
            <a:r>
              <a:rPr lang="en-US" sz="900" dirty="0">
                <a:solidFill>
                  <a:srgbClr val="69696D"/>
                </a:solidFill>
                <a:latin typeface="Calibri" panose="020F0502020204030204"/>
              </a:rPr>
              <a:t>Research, Editorial, Legal &amp; Committee Staff</a:t>
            </a:r>
          </a:p>
          <a:p>
            <a:endParaRPr lang="en-US" sz="1000" dirty="0">
              <a:solidFill>
                <a:srgbClr val="69696D"/>
              </a:solidFill>
              <a:latin typeface="Calibri" panose="020F0502020204030204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B95AEA-4020-35A6-4FC5-F3093FB5F0EE}"/>
              </a:ext>
            </a:extLst>
          </p:cNvPr>
          <p:cNvGrpSpPr/>
          <p:nvPr userDrawn="1"/>
        </p:nvGrpSpPr>
        <p:grpSpPr>
          <a:xfrm>
            <a:off x="5144134" y="4391679"/>
            <a:ext cx="3953879" cy="1892826"/>
            <a:chOff x="5144134" y="4593471"/>
            <a:chExt cx="3953879" cy="1892826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668DEA3-4015-86E3-A0ED-38D028EA2308}"/>
                </a:ext>
              </a:extLst>
            </p:cNvPr>
            <p:cNvSpPr txBox="1"/>
            <p:nvPr userDrawn="1"/>
          </p:nvSpPr>
          <p:spPr>
            <a:xfrm>
              <a:off x="5144134" y="4593471"/>
              <a:ext cx="2161124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Banking, Financial Services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Insurance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Budgets and Revenue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Children, Families and Human Services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Elections and Redistricting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Labor and Economic Development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Law and Public Safety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Natural Resources, Energy </a:t>
              </a:r>
              <a:b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</a:b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and Environment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Technology and Communications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Transportation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E3C9BC0-E5F3-84DC-F551-1AB827BF97C7}"/>
                </a:ext>
              </a:extLst>
            </p:cNvPr>
            <p:cNvSpPr txBox="1"/>
            <p:nvPr userDrawn="1"/>
          </p:nvSpPr>
          <p:spPr>
            <a:xfrm>
              <a:off x="7232463" y="4593471"/>
              <a:ext cx="18655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Agriculture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Artificial Intelligence, Cybersecurity and Privacy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Energy Supply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Health Innovations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Higher Education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Military and Veterans Affairs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715B64"/>
                  </a:solidFill>
                  <a:latin typeface="Calibri" panose="020F0502020204030204"/>
                </a:rPr>
                <a:t>State and Local Taxation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462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3Sum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red text with stars&#10;&#10;AI-generated content may be incorrect.">
            <a:extLst>
              <a:ext uri="{FF2B5EF4-FFF2-40B4-BE49-F238E27FC236}">
                <a16:creationId xmlns:a16="http://schemas.microsoft.com/office/drawing/2014/main" id="{9D71B3CB-4CDE-4C4E-4A72-DBF050E77C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05" y="1026544"/>
            <a:ext cx="9343190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103CEF-F28B-B82B-A175-5CA02A14C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261" y="6045655"/>
            <a:ext cx="1183364" cy="371966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039992D6-66CC-EFDD-D2D3-D94BD3455C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1358111"/>
            <a:ext cx="10121900" cy="32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460029" y="1182231"/>
            <a:ext cx="71251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Fonts Used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This presentation has been made using the following fonts: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</a:rPr>
              <a:t>Cambria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mbria" panose="02040503050406030204" pitchFamily="18" charset="0"/>
              </a:rPr>
              <a:t>ABCDEFGHIJKLMNOPQRSTUVWXYZ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Calibri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ABCDEFGHIJKLMNOPQRSTUVWXYZ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3188CBE-6B4D-864A-813D-227CC3DDA028}"/>
              </a:ext>
            </a:extLst>
          </p:cNvPr>
          <p:cNvSpPr txBox="1"/>
          <p:nvPr userDrawn="1"/>
        </p:nvSpPr>
        <p:spPr>
          <a:xfrm>
            <a:off x="1479067" y="4516542"/>
            <a:ext cx="9233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The contrast between font color and background color is important for legibility. Use only the font colors indicated below with the brand color. Fonts should never be smaller than 9 pt.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2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D8D8E-B9C2-6C11-2FCD-730037ADB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686;p59">
            <a:extLst>
              <a:ext uri="{FF2B5EF4-FFF2-40B4-BE49-F238E27FC236}">
                <a16:creationId xmlns:a16="http://schemas.microsoft.com/office/drawing/2014/main" id="{303B93EC-5528-7C06-849F-DD38835E502D}"/>
              </a:ext>
            </a:extLst>
          </p:cNvPr>
          <p:cNvSpPr/>
          <p:nvPr/>
        </p:nvSpPr>
        <p:spPr>
          <a:xfrm>
            <a:off x="282176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" name="Google Shape;687;p59">
            <a:extLst>
              <a:ext uri="{FF2B5EF4-FFF2-40B4-BE49-F238E27FC236}">
                <a16:creationId xmlns:a16="http://schemas.microsoft.com/office/drawing/2014/main" id="{786AADE2-041D-EC69-75F4-A1125301329E}"/>
              </a:ext>
            </a:extLst>
          </p:cNvPr>
          <p:cNvSpPr/>
          <p:nvPr/>
        </p:nvSpPr>
        <p:spPr>
          <a:xfrm>
            <a:off x="388358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" name="Google Shape;688;p59">
            <a:extLst>
              <a:ext uri="{FF2B5EF4-FFF2-40B4-BE49-F238E27FC236}">
                <a16:creationId xmlns:a16="http://schemas.microsoft.com/office/drawing/2014/main" id="{19933F3B-82D0-7591-CA35-6F34CF739856}"/>
              </a:ext>
            </a:extLst>
          </p:cNvPr>
          <p:cNvSpPr/>
          <p:nvPr/>
        </p:nvSpPr>
        <p:spPr>
          <a:xfrm>
            <a:off x="494540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689;p59">
            <a:extLst>
              <a:ext uri="{FF2B5EF4-FFF2-40B4-BE49-F238E27FC236}">
                <a16:creationId xmlns:a16="http://schemas.microsoft.com/office/drawing/2014/main" id="{10F7CC65-B341-DFD9-0173-3B3ED1E01A87}"/>
              </a:ext>
            </a:extLst>
          </p:cNvPr>
          <p:cNvSpPr/>
          <p:nvPr/>
        </p:nvSpPr>
        <p:spPr>
          <a:xfrm>
            <a:off x="175994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Google Shape;690;p59">
            <a:extLst>
              <a:ext uri="{FF2B5EF4-FFF2-40B4-BE49-F238E27FC236}">
                <a16:creationId xmlns:a16="http://schemas.microsoft.com/office/drawing/2014/main" id="{0B62ECE2-2DEF-5764-C6FB-6F4F755774E6}"/>
              </a:ext>
            </a:extLst>
          </p:cNvPr>
          <p:cNvSpPr txBox="1"/>
          <p:nvPr/>
        </p:nvSpPr>
        <p:spPr>
          <a:xfrm>
            <a:off x="175994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#21588C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" name="Google Shape;691;p59">
            <a:extLst>
              <a:ext uri="{FF2B5EF4-FFF2-40B4-BE49-F238E27FC236}">
                <a16:creationId xmlns:a16="http://schemas.microsoft.com/office/drawing/2014/main" id="{9F796B34-2F9F-A693-06C1-1B84E8778402}"/>
              </a:ext>
            </a:extLst>
          </p:cNvPr>
          <p:cNvSpPr txBox="1"/>
          <p:nvPr/>
        </p:nvSpPr>
        <p:spPr>
          <a:xfrm>
            <a:off x="282176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#715B64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" name="Google Shape;692;p59">
            <a:extLst>
              <a:ext uri="{FF2B5EF4-FFF2-40B4-BE49-F238E27FC236}">
                <a16:creationId xmlns:a16="http://schemas.microsoft.com/office/drawing/2014/main" id="{008F9EB0-F941-4F4F-984A-041712CC520A}"/>
              </a:ext>
            </a:extLst>
          </p:cNvPr>
          <p:cNvSpPr txBox="1"/>
          <p:nvPr/>
        </p:nvSpPr>
        <p:spPr>
          <a:xfrm>
            <a:off x="388359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#70C4B0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4" name="Google Shape;693;p59">
            <a:extLst>
              <a:ext uri="{FF2B5EF4-FFF2-40B4-BE49-F238E27FC236}">
                <a16:creationId xmlns:a16="http://schemas.microsoft.com/office/drawing/2014/main" id="{E10AD435-8A94-6A7E-2412-C0238275AC26}"/>
              </a:ext>
            </a:extLst>
          </p:cNvPr>
          <p:cNvSpPr txBox="1"/>
          <p:nvPr/>
        </p:nvSpPr>
        <p:spPr>
          <a:xfrm>
            <a:off x="494541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#B15959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" name="Google Shape;686;p59">
            <a:extLst>
              <a:ext uri="{FF2B5EF4-FFF2-40B4-BE49-F238E27FC236}">
                <a16:creationId xmlns:a16="http://schemas.microsoft.com/office/drawing/2014/main" id="{100F30B1-E819-3136-0527-99E4CE87252A}"/>
              </a:ext>
            </a:extLst>
          </p:cNvPr>
          <p:cNvSpPr/>
          <p:nvPr/>
        </p:nvSpPr>
        <p:spPr>
          <a:xfrm>
            <a:off x="600723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687;p59">
            <a:extLst>
              <a:ext uri="{FF2B5EF4-FFF2-40B4-BE49-F238E27FC236}">
                <a16:creationId xmlns:a16="http://schemas.microsoft.com/office/drawing/2014/main" id="{6DDFD0DE-E92F-89C2-4409-33C38182D088}"/>
              </a:ext>
            </a:extLst>
          </p:cNvPr>
          <p:cNvSpPr/>
          <p:nvPr/>
        </p:nvSpPr>
        <p:spPr>
          <a:xfrm>
            <a:off x="706905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Google Shape;688;p59">
            <a:extLst>
              <a:ext uri="{FF2B5EF4-FFF2-40B4-BE49-F238E27FC236}">
                <a16:creationId xmlns:a16="http://schemas.microsoft.com/office/drawing/2014/main" id="{53BC0EC8-A250-2439-BC9F-8898984AF9B8}"/>
              </a:ext>
            </a:extLst>
          </p:cNvPr>
          <p:cNvSpPr/>
          <p:nvPr/>
        </p:nvSpPr>
        <p:spPr>
          <a:xfrm>
            <a:off x="8130871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0" name="Google Shape;689;p59">
            <a:extLst>
              <a:ext uri="{FF2B5EF4-FFF2-40B4-BE49-F238E27FC236}">
                <a16:creationId xmlns:a16="http://schemas.microsoft.com/office/drawing/2014/main" id="{3DD6B815-F65C-C08A-209E-AA54297F8E4E}"/>
              </a:ext>
            </a:extLst>
          </p:cNvPr>
          <p:cNvSpPr/>
          <p:nvPr/>
        </p:nvSpPr>
        <p:spPr>
          <a:xfrm>
            <a:off x="1759941" y="5389434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1" name="Google Shape;690;p59">
            <a:extLst>
              <a:ext uri="{FF2B5EF4-FFF2-40B4-BE49-F238E27FC236}">
                <a16:creationId xmlns:a16="http://schemas.microsoft.com/office/drawing/2014/main" id="{21E25FE9-247D-F362-32AF-091B5E0656D8}"/>
              </a:ext>
            </a:extLst>
          </p:cNvPr>
          <p:cNvSpPr txBox="1"/>
          <p:nvPr/>
        </p:nvSpPr>
        <p:spPr>
          <a:xfrm>
            <a:off x="1759941" y="5546484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#9D6425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" name="Google Shape;691;p59">
            <a:extLst>
              <a:ext uri="{FF2B5EF4-FFF2-40B4-BE49-F238E27FC236}">
                <a16:creationId xmlns:a16="http://schemas.microsoft.com/office/drawing/2014/main" id="{F88FEC25-5B9C-9FB9-8656-E41582D03B77}"/>
              </a:ext>
            </a:extLst>
          </p:cNvPr>
          <p:cNvSpPr txBox="1"/>
          <p:nvPr/>
        </p:nvSpPr>
        <p:spPr>
          <a:xfrm>
            <a:off x="600723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#6D6E70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" name="Google Shape;692;p59">
            <a:extLst>
              <a:ext uri="{FF2B5EF4-FFF2-40B4-BE49-F238E27FC236}">
                <a16:creationId xmlns:a16="http://schemas.microsoft.com/office/drawing/2014/main" id="{0BBB79DB-4CAD-BF1F-9FB3-774E9BFCD980}"/>
              </a:ext>
            </a:extLst>
          </p:cNvPr>
          <p:cNvSpPr txBox="1"/>
          <p:nvPr/>
        </p:nvSpPr>
        <p:spPr>
          <a:xfrm>
            <a:off x="706905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#A3A3A6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4" name="Google Shape;693;p59">
            <a:extLst>
              <a:ext uri="{FF2B5EF4-FFF2-40B4-BE49-F238E27FC236}">
                <a16:creationId xmlns:a16="http://schemas.microsoft.com/office/drawing/2014/main" id="{666052BA-A1B9-B450-D032-FBB422E1D7DD}"/>
              </a:ext>
            </a:extLst>
          </p:cNvPr>
          <p:cNvSpPr txBox="1"/>
          <p:nvPr/>
        </p:nvSpPr>
        <p:spPr>
          <a:xfrm>
            <a:off x="813088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#D9D9D9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" name="Google Shape;686;p59">
            <a:extLst>
              <a:ext uri="{FF2B5EF4-FFF2-40B4-BE49-F238E27FC236}">
                <a16:creationId xmlns:a16="http://schemas.microsoft.com/office/drawing/2014/main" id="{168A70C4-44A3-434E-C89A-3DAA41E9574B}"/>
              </a:ext>
            </a:extLst>
          </p:cNvPr>
          <p:cNvSpPr/>
          <p:nvPr/>
        </p:nvSpPr>
        <p:spPr>
          <a:xfrm>
            <a:off x="919269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" name="Google Shape;687;p59">
            <a:extLst>
              <a:ext uri="{FF2B5EF4-FFF2-40B4-BE49-F238E27FC236}">
                <a16:creationId xmlns:a16="http://schemas.microsoft.com/office/drawing/2014/main" id="{78B5E106-9512-4D9A-207E-B7592AD7CB2F}"/>
              </a:ext>
            </a:extLst>
          </p:cNvPr>
          <p:cNvSpPr/>
          <p:nvPr/>
        </p:nvSpPr>
        <p:spPr>
          <a:xfrm>
            <a:off x="10254516" y="4359431"/>
            <a:ext cx="791400" cy="75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1" name="Google Shape;691;p59">
            <a:extLst>
              <a:ext uri="{FF2B5EF4-FFF2-40B4-BE49-F238E27FC236}">
                <a16:creationId xmlns:a16="http://schemas.microsoft.com/office/drawing/2014/main" id="{94F70BEE-CF11-6235-1453-5C1C9591D3D6}"/>
              </a:ext>
            </a:extLst>
          </p:cNvPr>
          <p:cNvSpPr txBox="1"/>
          <p:nvPr/>
        </p:nvSpPr>
        <p:spPr>
          <a:xfrm>
            <a:off x="9192696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#231F20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2" name="Google Shape;692;p59">
            <a:extLst>
              <a:ext uri="{FF2B5EF4-FFF2-40B4-BE49-F238E27FC236}">
                <a16:creationId xmlns:a16="http://schemas.microsoft.com/office/drawing/2014/main" id="{14ED603E-5C0A-B10B-A8A1-5E107186CD57}"/>
              </a:ext>
            </a:extLst>
          </p:cNvPr>
          <p:cNvSpPr txBox="1"/>
          <p:nvPr/>
        </p:nvSpPr>
        <p:spPr>
          <a:xfrm>
            <a:off x="10254521" y="4516481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#FFFFFF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BAA669-FEB0-C0DE-E159-8242D08BFDC4}"/>
              </a:ext>
            </a:extLst>
          </p:cNvPr>
          <p:cNvSpPr txBox="1"/>
          <p:nvPr userDrawn="1"/>
        </p:nvSpPr>
        <p:spPr>
          <a:xfrm>
            <a:off x="2460029" y="1182231"/>
            <a:ext cx="71251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Colors Used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This is our NCSL’s  full color palette </a:t>
            </a:r>
            <a:r>
              <a:rPr lang="en-US" sz="1800">
                <a:solidFill>
                  <a:schemeClr val="bg1"/>
                </a:solidFill>
                <a:effectLst/>
              </a:rPr>
              <a:t>but we strongly advise that you keep with the color theme of the PPT template you’ve chosen.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chemeClr val="bg1"/>
                </a:solidFill>
                <a:effectLst/>
              </a:rPr>
              <a:t>The contrast between font color and background color is important for legibility. Use only the font colors indicated below with the brand color. Fonts should never be smaller than 9 pt. 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Google Shape;686;p59">
            <a:extLst>
              <a:ext uri="{FF2B5EF4-FFF2-40B4-BE49-F238E27FC236}">
                <a16:creationId xmlns:a16="http://schemas.microsoft.com/office/drawing/2014/main" id="{BAE51F05-E736-A00F-96FB-82B89D92912A}"/>
              </a:ext>
            </a:extLst>
          </p:cNvPr>
          <p:cNvSpPr/>
          <p:nvPr userDrawn="1"/>
        </p:nvSpPr>
        <p:spPr>
          <a:xfrm>
            <a:off x="280560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0391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" name="Google Shape;687;p59">
            <a:extLst>
              <a:ext uri="{FF2B5EF4-FFF2-40B4-BE49-F238E27FC236}">
                <a16:creationId xmlns:a16="http://schemas.microsoft.com/office/drawing/2014/main" id="{EB4FCC9E-D9C9-F9C5-C884-021064E6AE8F}"/>
              </a:ext>
            </a:extLst>
          </p:cNvPr>
          <p:cNvSpPr/>
          <p:nvPr userDrawn="1"/>
        </p:nvSpPr>
        <p:spPr>
          <a:xfrm>
            <a:off x="386742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0678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5" name="Google Shape;688;p59">
            <a:extLst>
              <a:ext uri="{FF2B5EF4-FFF2-40B4-BE49-F238E27FC236}">
                <a16:creationId xmlns:a16="http://schemas.microsoft.com/office/drawing/2014/main" id="{4C48CF99-CD2C-6A6D-B7B3-DE78D4981BB4}"/>
              </a:ext>
            </a:extLst>
          </p:cNvPr>
          <p:cNvSpPr/>
          <p:nvPr userDrawn="1"/>
        </p:nvSpPr>
        <p:spPr>
          <a:xfrm>
            <a:off x="492924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1E533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6" name="Google Shape;691;p59">
            <a:extLst>
              <a:ext uri="{FF2B5EF4-FFF2-40B4-BE49-F238E27FC236}">
                <a16:creationId xmlns:a16="http://schemas.microsoft.com/office/drawing/2014/main" id="{E33D29AD-3639-CCCD-1C9A-7599CF0195C7}"/>
              </a:ext>
            </a:extLst>
          </p:cNvPr>
          <p:cNvSpPr txBox="1"/>
          <p:nvPr userDrawn="1"/>
        </p:nvSpPr>
        <p:spPr>
          <a:xfrm>
            <a:off x="280560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#903914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" name="Google Shape;692;p59">
            <a:extLst>
              <a:ext uri="{FF2B5EF4-FFF2-40B4-BE49-F238E27FC236}">
                <a16:creationId xmlns:a16="http://schemas.microsoft.com/office/drawing/2014/main" id="{4AF3FD24-1F13-1FCD-618C-210019F6C8D5}"/>
              </a:ext>
            </a:extLst>
          </p:cNvPr>
          <p:cNvSpPr txBox="1"/>
          <p:nvPr userDrawn="1"/>
        </p:nvSpPr>
        <p:spPr>
          <a:xfrm>
            <a:off x="386743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#306782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8" name="Google Shape;693;p59">
            <a:extLst>
              <a:ext uri="{FF2B5EF4-FFF2-40B4-BE49-F238E27FC236}">
                <a16:creationId xmlns:a16="http://schemas.microsoft.com/office/drawing/2014/main" id="{703A5510-F6E4-CF66-256E-8165988F7A2B}"/>
              </a:ext>
            </a:extLst>
          </p:cNvPr>
          <p:cNvSpPr txBox="1"/>
          <p:nvPr userDrawn="1"/>
        </p:nvSpPr>
        <p:spPr>
          <a:xfrm>
            <a:off x="492925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#1E5332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9" name="Google Shape;686;p59">
            <a:extLst>
              <a:ext uri="{FF2B5EF4-FFF2-40B4-BE49-F238E27FC236}">
                <a16:creationId xmlns:a16="http://schemas.microsoft.com/office/drawing/2014/main" id="{391E2C3F-732C-9F2C-96E1-0858642A087B}"/>
              </a:ext>
            </a:extLst>
          </p:cNvPr>
          <p:cNvSpPr/>
          <p:nvPr userDrawn="1"/>
        </p:nvSpPr>
        <p:spPr>
          <a:xfrm>
            <a:off x="599107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789D4A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0" name="Google Shape;687;p59">
            <a:extLst>
              <a:ext uri="{FF2B5EF4-FFF2-40B4-BE49-F238E27FC236}">
                <a16:creationId xmlns:a16="http://schemas.microsoft.com/office/drawing/2014/main" id="{BC802CCF-B2ED-BDA8-9384-FE5803C5A2A5}"/>
              </a:ext>
            </a:extLst>
          </p:cNvPr>
          <p:cNvSpPr/>
          <p:nvPr userDrawn="1"/>
        </p:nvSpPr>
        <p:spPr>
          <a:xfrm>
            <a:off x="705289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CAB64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3" name="Google Shape;688;p59">
            <a:extLst>
              <a:ext uri="{FF2B5EF4-FFF2-40B4-BE49-F238E27FC236}">
                <a16:creationId xmlns:a16="http://schemas.microsoft.com/office/drawing/2014/main" id="{7C861B23-0CA1-BAB8-5C8C-054C2473C8F4}"/>
              </a:ext>
            </a:extLst>
          </p:cNvPr>
          <p:cNvSpPr/>
          <p:nvPr userDrawn="1"/>
        </p:nvSpPr>
        <p:spPr>
          <a:xfrm>
            <a:off x="8114712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9AC3E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6" name="Google Shape;691;p59">
            <a:extLst>
              <a:ext uri="{FF2B5EF4-FFF2-40B4-BE49-F238E27FC236}">
                <a16:creationId xmlns:a16="http://schemas.microsoft.com/office/drawing/2014/main" id="{3808210E-7CC3-78F5-6575-5F61E1F03728}"/>
              </a:ext>
            </a:extLst>
          </p:cNvPr>
          <p:cNvSpPr txBox="1"/>
          <p:nvPr userDrawn="1"/>
        </p:nvSpPr>
        <p:spPr>
          <a:xfrm>
            <a:off x="599107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#789D4A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7" name="Google Shape;692;p59">
            <a:extLst>
              <a:ext uri="{FF2B5EF4-FFF2-40B4-BE49-F238E27FC236}">
                <a16:creationId xmlns:a16="http://schemas.microsoft.com/office/drawing/2014/main" id="{7EDBE8F2-930E-4192-68B2-5596F856FCE4}"/>
              </a:ext>
            </a:extLst>
          </p:cNvPr>
          <p:cNvSpPr txBox="1"/>
          <p:nvPr userDrawn="1"/>
        </p:nvSpPr>
        <p:spPr>
          <a:xfrm>
            <a:off x="705289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#CAB64B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8" name="Google Shape;693;p59">
            <a:extLst>
              <a:ext uri="{FF2B5EF4-FFF2-40B4-BE49-F238E27FC236}">
                <a16:creationId xmlns:a16="http://schemas.microsoft.com/office/drawing/2014/main" id="{CDE72035-1146-8721-2BE7-55BF8D88B81B}"/>
              </a:ext>
            </a:extLst>
          </p:cNvPr>
          <p:cNvSpPr txBox="1"/>
          <p:nvPr userDrawn="1"/>
        </p:nvSpPr>
        <p:spPr>
          <a:xfrm>
            <a:off x="811472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#9AC3E0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9" name="Google Shape;686;p59">
            <a:extLst>
              <a:ext uri="{FF2B5EF4-FFF2-40B4-BE49-F238E27FC236}">
                <a16:creationId xmlns:a16="http://schemas.microsoft.com/office/drawing/2014/main" id="{9A2E26C8-B8E4-7338-497F-6C579E9DB060}"/>
              </a:ext>
            </a:extLst>
          </p:cNvPr>
          <p:cNvSpPr/>
          <p:nvPr userDrawn="1"/>
        </p:nvSpPr>
        <p:spPr>
          <a:xfrm>
            <a:off x="917653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D0643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0" name="Google Shape;687;p59">
            <a:extLst>
              <a:ext uri="{FF2B5EF4-FFF2-40B4-BE49-F238E27FC236}">
                <a16:creationId xmlns:a16="http://schemas.microsoft.com/office/drawing/2014/main" id="{FF9AA533-02A0-A4DC-0015-658EE5BBEA4D}"/>
              </a:ext>
            </a:extLst>
          </p:cNvPr>
          <p:cNvSpPr/>
          <p:nvPr userDrawn="1"/>
        </p:nvSpPr>
        <p:spPr>
          <a:xfrm>
            <a:off x="10238357" y="538649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4DDA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1" name="Google Shape;691;p59">
            <a:extLst>
              <a:ext uri="{FF2B5EF4-FFF2-40B4-BE49-F238E27FC236}">
                <a16:creationId xmlns:a16="http://schemas.microsoft.com/office/drawing/2014/main" id="{9C118366-8CE2-5DB4-B2C3-CBF938076DAF}"/>
              </a:ext>
            </a:extLst>
          </p:cNvPr>
          <p:cNvSpPr txBox="1"/>
          <p:nvPr userDrawn="1"/>
        </p:nvSpPr>
        <p:spPr>
          <a:xfrm>
            <a:off x="9176537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bg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#D06433</a:t>
            </a:r>
            <a:endParaRPr sz="1200">
              <a:solidFill>
                <a:schemeClr val="bg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2" name="Google Shape;692;p59">
            <a:extLst>
              <a:ext uri="{FF2B5EF4-FFF2-40B4-BE49-F238E27FC236}">
                <a16:creationId xmlns:a16="http://schemas.microsoft.com/office/drawing/2014/main" id="{D5181BD6-1896-7805-042E-E64B9E8555FA}"/>
              </a:ext>
            </a:extLst>
          </p:cNvPr>
          <p:cNvSpPr txBox="1"/>
          <p:nvPr userDrawn="1"/>
        </p:nvSpPr>
        <p:spPr>
          <a:xfrm>
            <a:off x="10238362" y="5543549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tx1"/>
                </a:solidFill>
                <a:latin typeface="+mn-lt"/>
                <a:ea typeface="Proxima Nova Semibold"/>
                <a:cs typeface="Proxima Nova Semibold"/>
                <a:sym typeface="Proxima Nova Semibold"/>
              </a:rPr>
              <a:t>#F4DDA5</a:t>
            </a:r>
            <a:endParaRPr sz="1200">
              <a:solidFill>
                <a:schemeClr val="tx1"/>
              </a:solidFill>
              <a:latin typeface="+mn-lt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3582DF-5738-810B-0F08-3D983CC4373C}"/>
              </a:ext>
            </a:extLst>
          </p:cNvPr>
          <p:cNvSpPr/>
          <p:nvPr userDrawn="1"/>
        </p:nvSpPr>
        <p:spPr>
          <a:xfrm>
            <a:off x="1527142" y="4177466"/>
            <a:ext cx="9728462" cy="10935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67B332-B69D-F8D8-A4DB-3D62BCF8D1E9}"/>
              </a:ext>
            </a:extLst>
          </p:cNvPr>
          <p:cNvSpPr txBox="1"/>
          <p:nvPr userDrawn="1"/>
        </p:nvSpPr>
        <p:spPr>
          <a:xfrm>
            <a:off x="229195" y="4499654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PRIMARY</a:t>
            </a:r>
          </a:p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(Pre-loaded into this template)</a:t>
            </a:r>
            <a:endParaRPr lang="en-US" sz="1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D6502B-3D2B-E880-8FD0-94CC74EA4364}"/>
              </a:ext>
            </a:extLst>
          </p:cNvPr>
          <p:cNvSpPr txBox="1"/>
          <p:nvPr userDrawn="1"/>
        </p:nvSpPr>
        <p:spPr>
          <a:xfrm>
            <a:off x="456015" y="5543549"/>
            <a:ext cx="11767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SECONDARY</a:t>
            </a:r>
          </a:p>
          <a:p>
            <a:pPr algn="r"/>
            <a:r>
              <a:rPr lang="en-US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(Not to be used unless specified)</a:t>
            </a:r>
            <a:endParaRPr lang="en-US" sz="10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93EEE9-84A1-05C3-3759-CCCE2DA89193}"/>
              </a:ext>
            </a:extLst>
          </p:cNvPr>
          <p:cNvSpPr txBox="1"/>
          <p:nvPr userDrawn="1"/>
        </p:nvSpPr>
        <p:spPr>
          <a:xfrm>
            <a:off x="2533402" y="1199981"/>
            <a:ext cx="71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Sample Misc. Graphics Library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A93EEE9-84A1-05C3-3759-CCCE2DA89193}"/>
              </a:ext>
            </a:extLst>
          </p:cNvPr>
          <p:cNvSpPr txBox="1"/>
          <p:nvPr userDrawn="1"/>
        </p:nvSpPr>
        <p:spPr>
          <a:xfrm>
            <a:off x="2533402" y="10683"/>
            <a:ext cx="71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State/Territory Flags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. Graphics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BB299-3083-367F-1B71-ED6F9ABF5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7A25A1-A586-92BC-8BA0-5CC7BA5E43B6}"/>
              </a:ext>
            </a:extLst>
          </p:cNvPr>
          <p:cNvSpPr txBox="1"/>
          <p:nvPr userDrawn="1"/>
        </p:nvSpPr>
        <p:spPr>
          <a:xfrm>
            <a:off x="1684069" y="1181128"/>
            <a:ext cx="882386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Sample Iconography Library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effectLst/>
              </a:rPr>
              <a:t>Please remember that these icons are provided for your convenience and we are urging consistency across all NCSL presentations but you are not limited to just these icons. </a:t>
            </a:r>
          </a:p>
          <a:p>
            <a:pPr algn="l"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  <a:effectLst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effectLst/>
              </a:rPr>
              <a:t>Additional icons can be found under Insert &gt; Icons in the PPT toolbar.</a:t>
            </a:r>
          </a:p>
        </p:txBody>
      </p:sp>
    </p:spTree>
    <p:extLst>
      <p:ext uri="{BB962C8B-B14F-4D97-AF65-F5344CB8AC3E}">
        <p14:creationId xmlns:p14="http://schemas.microsoft.com/office/powerpoint/2010/main" val="294670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987" r:id="rId3"/>
    <p:sldLayoutId id="2147483988" r:id="rId4"/>
    <p:sldLayoutId id="2147484003" r:id="rId5"/>
    <p:sldLayoutId id="2147484004" r:id="rId6"/>
    <p:sldLayoutId id="2147483791" r:id="rId7"/>
    <p:sldLayoutId id="2147484007" r:id="rId8"/>
    <p:sldLayoutId id="21474840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3E1B4-37C9-4275-E3AC-8928810E4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649" r:id="rId2"/>
    <p:sldLayoutId id="21474840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381ED-BC2B-6A04-A77D-4EE929668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  <p:sldLayoutId id="21474838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0C872-428B-96A5-16AE-42D07D5CF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B1E9D-CEC3-02E4-4D0E-ED12DF897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9" r:id="rId2"/>
    <p:sldLayoutId id="2147483840" r:id="rId3"/>
    <p:sldLayoutId id="2147483842" r:id="rId4"/>
    <p:sldLayoutId id="2147483963" r:id="rId5"/>
    <p:sldLayoutId id="2147483964" r:id="rId6"/>
    <p:sldLayoutId id="2147483965" r:id="rId7"/>
    <p:sldLayoutId id="21474839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0EA74-9AF9-B5AF-AA3B-86EEBA26D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9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23E77-9365-74B3-37A2-7488A7ACB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0" r:id="rId2"/>
    <p:sldLayoutId id="21474839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2AC22-BA49-3F19-8C5F-4F2557843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51B3F-8ECB-511F-F262-00336A80C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6" r:id="rId2"/>
    <p:sldLayoutId id="2147483897" r:id="rId3"/>
    <p:sldLayoutId id="2147483898" r:id="rId4"/>
    <p:sldLayoutId id="21474839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C319C4-D833-BD2C-EC07-8BF67E5239A7}"/>
              </a:ext>
            </a:extLst>
          </p:cNvPr>
          <p:cNvSpPr/>
          <p:nvPr userDrawn="1"/>
        </p:nvSpPr>
        <p:spPr>
          <a:xfrm>
            <a:off x="0" y="6498523"/>
            <a:ext cx="12192000" cy="359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E6DE0-F5DD-697A-E19D-135260F6CA50}"/>
              </a:ext>
            </a:extLst>
          </p:cNvPr>
          <p:cNvSpPr txBox="1"/>
          <p:nvPr userDrawn="1"/>
        </p:nvSpPr>
        <p:spPr>
          <a:xfrm>
            <a:off x="3649455" y="6539762"/>
            <a:ext cx="4893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>
                <a:solidFill>
                  <a:schemeClr val="bg1"/>
                </a:solidFill>
              </a:rPr>
              <a:t>NATIONAL CONFERENCE OF STATE LEGISLATURES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621EF6-2080-C71F-1A95-67926564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8C0EA-4840-5137-DBF3-B1F94121C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46"/>
          <a:stretch/>
        </p:blipFill>
        <p:spPr>
          <a:xfrm>
            <a:off x="171576" y="6558019"/>
            <a:ext cx="732467" cy="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79" r:id="rId2"/>
    <p:sldLayoutId id="2147483977" r:id="rId3"/>
    <p:sldLayoutId id="2147483978" r:id="rId4"/>
    <p:sldLayoutId id="21474839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ADAE53-C3A7-7E26-A516-4788A0C55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953" y="0"/>
            <a:ext cx="3976047" cy="4462817"/>
          </a:xfr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FAABB-876D-8B9B-B968-87B7225CC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961" y="6539762"/>
            <a:ext cx="345545" cy="277000"/>
          </a:xfrm>
        </p:spPr>
        <p:txBody>
          <a:bodyPr/>
          <a:lstStyle>
            <a:lvl1pPr algn="ct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CC02C91-2EEC-AC90-697D-BCDB4ABE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14" y="2188578"/>
            <a:ext cx="6376043" cy="1081295"/>
          </a:xfrm>
        </p:spPr>
        <p:txBody>
          <a:bodyPr/>
          <a:lstStyle/>
          <a:p>
            <a:r>
              <a:rPr lang="en-US" dirty="0"/>
              <a:t>Dynamic Fiscal Notes in the States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5A4720E2-4D79-186D-67BA-61937D0EFF6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Erica MacKellar, NCSL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3FD6B35-50F2-4D59-8CF6-23878FA45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4881" y="4462817"/>
            <a:ext cx="3976047" cy="2036394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81E2E53-04F2-58AD-6F35-A0A26D314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817"/>
            <a:ext cx="8214881" cy="2036394"/>
          </a:xfrm>
        </p:spPr>
      </p:pic>
    </p:spTree>
    <p:extLst>
      <p:ext uri="{BB962C8B-B14F-4D97-AF65-F5344CB8AC3E}">
        <p14:creationId xmlns:p14="http://schemas.microsoft.com/office/powerpoint/2010/main" val="395684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4C20C3-21D2-4278-CB4E-649E7A2D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Presentation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3EFBA3-2D08-F14A-8D8D-71D156E796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b="0" dirty="0"/>
              <a:t>The difference between static and dynamic fiscal notes</a:t>
            </a:r>
          </a:p>
          <a:p>
            <a:r>
              <a:rPr lang="en-US" sz="3200" b="0" dirty="0"/>
              <a:t>The history of dynamic fiscal notes and state experiences</a:t>
            </a:r>
          </a:p>
          <a:p>
            <a:r>
              <a:rPr lang="en-US" sz="3200" b="0" dirty="0"/>
              <a:t>The dynamic fiscal note process in Texas, Utah, and Arkansas</a:t>
            </a:r>
          </a:p>
          <a:p>
            <a:r>
              <a:rPr lang="en-US" sz="3200" b="0" dirty="0"/>
              <a:t>Challenges/considerations for producing dynamic fiscal notes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6857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97353-1275-9366-88FE-C600AD5CE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A13069B-106D-4096-152D-A6D717260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7600"/>
            <a:ext cx="3745282" cy="4820808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252E304-75A4-E4D5-AB46-B749187B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Fiscal Notes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297B51-B1E3-5F2C-2DDC-E236ED4A2E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800" b="0" dirty="0"/>
              <a:t>Every state except Hawaii produces fiscal notes</a:t>
            </a:r>
          </a:p>
          <a:p>
            <a:r>
              <a:rPr lang="en-US" sz="2800" b="0" dirty="0"/>
              <a:t>Estimate the direct revenue and/or cost of legislation to the state for 1-5 years</a:t>
            </a:r>
          </a:p>
          <a:p>
            <a:r>
              <a:rPr lang="en-US" sz="2800" b="0" dirty="0"/>
              <a:t>Legislation requiring a fiscal note varies by state</a:t>
            </a:r>
          </a:p>
          <a:p>
            <a:r>
              <a:rPr lang="en-US" sz="2800" b="0" dirty="0"/>
              <a:t>Sometimes includes estimated impact to local governments, private sector, or specific populations</a:t>
            </a:r>
          </a:p>
          <a:p>
            <a:endParaRPr lang="en-US" sz="2800" b="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544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River flowing down a mountain">
            <a:extLst>
              <a:ext uri="{FF2B5EF4-FFF2-40B4-BE49-F238E27FC236}">
                <a16:creationId xmlns:a16="http://schemas.microsoft.com/office/drawing/2014/main" id="{41A041AF-ED28-8C15-4A60-C294A6C1A6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6799" y="1"/>
            <a:ext cx="6595201" cy="6489070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A2092B4-CF7C-6482-9EB2-8A636D405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Fiscal Notes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0E842C5-9937-9545-9A05-7FA759EFA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3799" y="1784363"/>
            <a:ext cx="4807298" cy="4203482"/>
          </a:xfrm>
        </p:spPr>
        <p:txBody>
          <a:bodyPr/>
          <a:lstStyle/>
          <a:p>
            <a:r>
              <a:rPr lang="en-US" sz="2800" b="0" dirty="0"/>
              <a:t>Attempt to identify the downstream economic effects of a </a:t>
            </a:r>
            <a:r>
              <a:rPr lang="en-US" sz="2800" b="0"/>
              <a:t>policy change</a:t>
            </a:r>
            <a:endParaRPr lang="en-US" sz="2800" b="0" dirty="0"/>
          </a:p>
          <a:p>
            <a:r>
              <a:rPr lang="en-US" sz="2800" b="0" dirty="0"/>
              <a:t>Most often requested for tax policy bills</a:t>
            </a:r>
          </a:p>
        </p:txBody>
      </p:sp>
    </p:spTree>
    <p:extLst>
      <p:ext uri="{BB962C8B-B14F-4D97-AF65-F5344CB8AC3E}">
        <p14:creationId xmlns:p14="http://schemas.microsoft.com/office/powerpoint/2010/main" val="384036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exas state capitol">
            <a:extLst>
              <a:ext uri="{FF2B5EF4-FFF2-40B4-BE49-F238E27FC236}">
                <a16:creationId xmlns:a16="http://schemas.microsoft.com/office/drawing/2014/main" id="{EA794E15-7781-EC9A-9152-E82E61837CD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5284" b="-2"/>
          <a:stretch>
            <a:fillRect/>
          </a:stretch>
        </p:blipFill>
        <p:spPr>
          <a:xfrm>
            <a:off x="431799" y="1728788"/>
            <a:ext cx="5473880" cy="4240212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FE8DA-A471-9CC0-23ED-0F504391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</p:spPr>
        <p:txBody>
          <a:bodyPr anchor="ctr">
            <a:noAutofit/>
          </a:bodyPr>
          <a:lstStyle/>
          <a:p>
            <a:r>
              <a:rPr lang="en-US" sz="3600" dirty="0"/>
              <a:t>Texas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29F224-BFA2-9990-2FAA-172B342155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179" y="1728788"/>
            <a:ext cx="5473880" cy="4240212"/>
          </a:xfrm>
        </p:spPr>
        <p:txBody>
          <a:bodyPr>
            <a:normAutofit/>
          </a:bodyPr>
          <a:lstStyle/>
          <a:p>
            <a:r>
              <a:rPr lang="en-US" sz="2400" b="0" dirty="0"/>
              <a:t>Dynamic analysis is produced by economists at the Legislative Budget Board (LBB)</a:t>
            </a:r>
          </a:p>
          <a:p>
            <a:r>
              <a:rPr lang="en-US" sz="2400" b="0" dirty="0"/>
              <a:t>Produced for the biennial appropriations bill</a:t>
            </a:r>
          </a:p>
          <a:p>
            <a:r>
              <a:rPr lang="en-US" sz="2400" b="0" dirty="0"/>
              <a:t>Upon request, produced for bills that raise or lower a tax or fee with a threshold of $75 million </a:t>
            </a:r>
          </a:p>
          <a:p>
            <a:r>
              <a:rPr lang="en-US" sz="2400" b="0" dirty="0"/>
              <a:t>Use REMI modeling software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1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E1D9A-2478-64FD-3A09-66BACE9CB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Utah state capitol">
            <a:extLst>
              <a:ext uri="{FF2B5EF4-FFF2-40B4-BE49-F238E27FC236}">
                <a16:creationId xmlns:a16="http://schemas.microsoft.com/office/drawing/2014/main" id="{B6C4596A-606A-D72A-454A-39FF282BD21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3746"/>
          <a:stretch/>
        </p:blipFill>
        <p:spPr>
          <a:xfrm>
            <a:off x="6142853" y="1492814"/>
            <a:ext cx="5473880" cy="4240212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D4BCDA00-C84A-21D9-7CCC-757A57E7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</p:spPr>
        <p:txBody>
          <a:bodyPr anchor="ctr">
            <a:noAutofit/>
          </a:bodyPr>
          <a:lstStyle/>
          <a:p>
            <a:r>
              <a:rPr lang="en-US" sz="3600" dirty="0"/>
              <a:t>Utah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17930A-B070-B3E5-DFEB-FCFAC0943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999" y="1640298"/>
            <a:ext cx="5473880" cy="4240212"/>
          </a:xfrm>
        </p:spPr>
        <p:txBody>
          <a:bodyPr>
            <a:normAutofit/>
          </a:bodyPr>
          <a:lstStyle/>
          <a:p>
            <a:r>
              <a:rPr lang="en-US" sz="2400" b="0" dirty="0"/>
              <a:t>Produced by economists in the Office of the Legislative Fiscal Analyst</a:t>
            </a:r>
          </a:p>
          <a:p>
            <a:r>
              <a:rPr lang="en-US" sz="2400" b="0" dirty="0"/>
              <a:t>Produced upon member request as resources allow</a:t>
            </a:r>
          </a:p>
          <a:p>
            <a:r>
              <a:rPr lang="en-US" sz="2400" b="0" dirty="0"/>
              <a:t>Only produced during the interim </a:t>
            </a:r>
          </a:p>
          <a:p>
            <a:r>
              <a:rPr lang="en-US" sz="2400" b="0" dirty="0"/>
              <a:t>Not required in statute, code, or rule</a:t>
            </a:r>
          </a:p>
          <a:p>
            <a:r>
              <a:rPr lang="en-US" sz="2400" b="0" dirty="0"/>
              <a:t>Use IMPLAN software</a:t>
            </a: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B2551-B3B6-AB6F-C96C-93C1BE2F9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rkansas state capitol">
            <a:extLst>
              <a:ext uri="{FF2B5EF4-FFF2-40B4-BE49-F238E27FC236}">
                <a16:creationId xmlns:a16="http://schemas.microsoft.com/office/drawing/2014/main" id="{275AA73D-C5FF-29B7-279D-60F9A63D23C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3746"/>
          <a:stretch/>
        </p:blipFill>
        <p:spPr>
          <a:xfrm>
            <a:off x="431999" y="1728788"/>
            <a:ext cx="5473880" cy="4240212"/>
          </a:xfrm>
          <a:prstGeom prst="rect">
            <a:avLst/>
          </a:prstGeom>
          <a:noFill/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F2F1732-7F53-8E42-6A5A-57884874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1184734" cy="432000"/>
          </a:xfrm>
        </p:spPr>
        <p:txBody>
          <a:bodyPr anchor="ctr">
            <a:noAutofit/>
          </a:bodyPr>
          <a:lstStyle/>
          <a:p>
            <a:r>
              <a:rPr lang="en-US" sz="3600" dirty="0"/>
              <a:t>Arkansas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6C14DC-8416-584D-0676-F8A4F748AC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179" y="1728788"/>
            <a:ext cx="5473880" cy="4240212"/>
          </a:xfrm>
        </p:spPr>
        <p:txBody>
          <a:bodyPr>
            <a:normAutofit/>
          </a:bodyPr>
          <a:lstStyle/>
          <a:p>
            <a:r>
              <a:rPr lang="en-US" sz="2400" b="0" dirty="0"/>
              <a:t>Prepared by economists with the Fiscal Services Division of the Bureau of Legislative Research</a:t>
            </a:r>
          </a:p>
          <a:p>
            <a:r>
              <a:rPr lang="en-US" sz="2400" b="0" dirty="0"/>
              <a:t>Produced last year for the first time</a:t>
            </a:r>
          </a:p>
          <a:p>
            <a:r>
              <a:rPr lang="en-US" sz="2400" b="0" dirty="0"/>
              <a:t>Only at the request of the Speaker or Senate President Pro Tempore</a:t>
            </a:r>
          </a:p>
          <a:p>
            <a:r>
              <a:rPr lang="en-US" sz="2400" b="0" dirty="0"/>
              <a:t>Limit 5 per chamber</a:t>
            </a:r>
          </a:p>
          <a:p>
            <a:r>
              <a:rPr lang="en-US" sz="2400" b="0" dirty="0"/>
              <a:t>Use REMI software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9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3F75BCF9-C525-F78A-7C68-C7D271AB3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and Considerations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64EE1E0-53B0-E4B0-C869-596A5FBBED1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44717" y="2228979"/>
            <a:ext cx="8455844" cy="3971405"/>
          </a:xfrm>
        </p:spPr>
        <p:txBody>
          <a:bodyPr/>
          <a:lstStyle/>
          <a:p>
            <a:r>
              <a:rPr lang="en-US" sz="2800" dirty="0"/>
              <a:t>Staff time and resources</a:t>
            </a:r>
          </a:p>
          <a:p>
            <a:r>
              <a:rPr lang="en-US" sz="2800" dirty="0"/>
              <a:t>Staff expertise</a:t>
            </a:r>
          </a:p>
          <a:p>
            <a:r>
              <a:rPr lang="en-US" sz="2800" dirty="0"/>
              <a:t>Assumptions required</a:t>
            </a:r>
          </a:p>
          <a:p>
            <a:r>
              <a:rPr lang="en-US" sz="2800" dirty="0"/>
              <a:t>Results can be smaller than anticipated</a:t>
            </a:r>
          </a:p>
          <a:p>
            <a:r>
              <a:rPr lang="en-US" sz="2800" dirty="0"/>
              <a:t>Difficult to determine accuracy</a:t>
            </a:r>
          </a:p>
          <a:p>
            <a:r>
              <a:rPr lang="en-US" sz="2800" dirty="0"/>
              <a:t>Balanced budget requirements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03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B401-DCF2-6EBA-2BD4-565F8A6E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64" y="3429000"/>
            <a:ext cx="9447292" cy="432000"/>
          </a:xfrm>
        </p:spPr>
        <p:txBody>
          <a:bodyPr/>
          <a:lstStyle/>
          <a:p>
            <a:r>
              <a:rPr lang="en-US"/>
              <a:t>Thank you for joining today!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FF931-6037-4028-D989-CB7E8089BBF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9065" y="4295885"/>
            <a:ext cx="2848486" cy="1581798"/>
          </a:xfrm>
        </p:spPr>
        <p:txBody>
          <a:bodyPr/>
          <a:lstStyle/>
          <a:p>
            <a:pPr lvl="0"/>
            <a:r>
              <a:rPr lang="en-US" dirty="0"/>
              <a:t>Contact Name: Erica MacKellar</a:t>
            </a:r>
          </a:p>
          <a:p>
            <a:pPr lvl="0"/>
            <a:r>
              <a:rPr lang="en-US" dirty="0"/>
              <a:t>Job Title: Program Principal</a:t>
            </a:r>
          </a:p>
          <a:p>
            <a:pPr lvl="0"/>
            <a:r>
              <a:rPr lang="en-US" dirty="0"/>
              <a:t>Email : erica.mackellar@ncsl.org</a:t>
            </a:r>
          </a:p>
          <a:p>
            <a:pPr lvl="0"/>
            <a:r>
              <a:rPr lang="en-US" dirty="0"/>
              <a:t>Phone Number: 303-856-1403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BE987-190F-4D72-655D-7C552671CF0C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496410" y="4295885"/>
            <a:ext cx="1848394" cy="1581798"/>
          </a:xfrm>
        </p:spPr>
        <p:txBody>
          <a:bodyPr/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www.ncsl.org</a:t>
            </a:r>
            <a:endParaRPr lang="en-US"/>
          </a:p>
          <a:p>
            <a:endParaRPr lang="en-US"/>
          </a:p>
          <a:p>
            <a:br>
              <a:rPr lang="en-US"/>
            </a:br>
            <a:br>
              <a:rPr lang="en-US"/>
            </a:br>
            <a:r>
              <a:rPr lang="en-US"/>
              <a:t>@</a:t>
            </a:r>
            <a:r>
              <a:rPr lang="en-US" err="1"/>
              <a:t>NCSLorg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EC391-7FED-0B21-2315-7C734D1575A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702361" y="4295885"/>
            <a:ext cx="2370218" cy="1581798"/>
          </a:xfrm>
        </p:spPr>
        <p:txBody>
          <a:bodyPr/>
          <a:lstStyle/>
          <a:p>
            <a:r>
              <a:rPr lang="en-US"/>
              <a:t>Denver </a:t>
            </a:r>
            <a:br>
              <a:rPr lang="en-US"/>
            </a:br>
            <a:r>
              <a:rPr lang="en-US"/>
              <a:t>7700 East First Place, </a:t>
            </a:r>
            <a:br>
              <a:rPr lang="en-US"/>
            </a:br>
            <a:r>
              <a:rPr lang="en-US"/>
              <a:t>Denver CO 80230  </a:t>
            </a:r>
          </a:p>
          <a:p>
            <a:br>
              <a:rPr lang="en-US"/>
            </a:br>
            <a:r>
              <a:rPr lang="en-US"/>
              <a:t>Washington D.C. </a:t>
            </a:r>
          </a:p>
          <a:p>
            <a:r>
              <a:rPr lang="en-US"/>
              <a:t>444 North Capitol Street, N.W. </a:t>
            </a:r>
            <a:br>
              <a:rPr lang="en-US"/>
            </a:br>
            <a:r>
              <a:rPr lang="en-US"/>
              <a:t>Suite 515, </a:t>
            </a:r>
            <a:br>
              <a:rPr lang="en-US"/>
            </a:br>
            <a:r>
              <a:rPr lang="en-US"/>
              <a:t>Washington, D.C. 20001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034D799-92EA-DF9A-036C-49CC02A2E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7663"/>
          </a:xfrm>
        </p:spPr>
      </p:pic>
    </p:spTree>
    <p:extLst>
      <p:ext uri="{BB962C8B-B14F-4D97-AF65-F5344CB8AC3E}">
        <p14:creationId xmlns:p14="http://schemas.microsoft.com/office/powerpoint/2010/main" val="449007997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al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EBB610F6-3E3F-4FBB-8D6F-6A9B8423D7C6}"/>
    </a:ext>
  </a:extLst>
</a:theme>
</file>

<file path=ppt/theme/theme10.xml><?xml version="1.0" encoding="utf-8"?>
<a:theme xmlns:a="http://schemas.openxmlformats.org/drawingml/2006/main" name="PreCreate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A3F4AEC6-30E9-40A5-B3B4-0E4DD45BC422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B4EE8B45-EED0-45E2-9116-5B594380CFFA}"/>
    </a:ext>
  </a:extLst>
</a:theme>
</file>

<file path=ppt/theme/theme3.xml><?xml version="1.0" encoding="utf-8"?>
<a:theme xmlns:a="http://schemas.openxmlformats.org/drawingml/2006/main" name="DIVIDER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FD40200A-CC63-494F-8AC8-3EF1FC03B7B5}"/>
    </a:ext>
  </a:extLst>
</a:theme>
</file>

<file path=ppt/theme/theme4.xml><?xml version="1.0" encoding="utf-8"?>
<a:theme xmlns:a="http://schemas.openxmlformats.org/drawingml/2006/main" name="CONTENT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25233095-1180-4F42-BB2D-DDA97877C29B}"/>
    </a:ext>
  </a:extLst>
</a:theme>
</file>

<file path=ppt/theme/theme5.xml><?xml version="1.0" encoding="utf-8"?>
<a:theme xmlns:a="http://schemas.openxmlformats.org/drawingml/2006/main" name="CONTENT SLIDES_SECTION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12CD866F-6330-4CCC-B17A-86152244857C}"/>
    </a:ext>
  </a:extLst>
</a:theme>
</file>

<file path=ppt/theme/theme6.xml><?xml version="1.0" encoding="utf-8"?>
<a:theme xmlns:a="http://schemas.openxmlformats.org/drawingml/2006/main" name="SPECIAL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24E566E1-0363-4DE9-BCE1-BCC0F97F8C13}"/>
    </a:ext>
  </a:extLst>
</a:theme>
</file>

<file path=ppt/theme/theme7.xml><?xml version="1.0" encoding="utf-8"?>
<a:theme xmlns:a="http://schemas.openxmlformats.org/drawingml/2006/main" name="TEAM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FFBC45F8-44FF-4516-8017-492854D62609}"/>
    </a:ext>
  </a:extLst>
</a:theme>
</file>

<file path=ppt/theme/theme8.xml><?xml version="1.0" encoding="utf-8"?>
<a:theme xmlns:a="http://schemas.openxmlformats.org/drawingml/2006/main" name="COLUMNE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BCE46C13-9DB6-480E-875B-88618671ACC1}"/>
    </a:ext>
  </a:extLst>
</a:theme>
</file>

<file path=ppt/theme/theme9.xml><?xml version="1.0" encoding="utf-8"?>
<a:theme xmlns:a="http://schemas.openxmlformats.org/drawingml/2006/main" name="END SLIDES">
  <a:themeElements>
    <a:clrScheme name="NCSL_Colors_2023">
      <a:dk1>
        <a:srgbClr val="231F20"/>
      </a:dk1>
      <a:lt1>
        <a:srgbClr val="FFFFFF"/>
      </a:lt1>
      <a:dk2>
        <a:srgbClr val="69696D"/>
      </a:dk2>
      <a:lt2>
        <a:srgbClr val="A3A3A6"/>
      </a:lt2>
      <a:accent1>
        <a:srgbClr val="20588C"/>
      </a:accent1>
      <a:accent2>
        <a:srgbClr val="715B64"/>
      </a:accent2>
      <a:accent3>
        <a:srgbClr val="70C3B0"/>
      </a:accent3>
      <a:accent4>
        <a:srgbClr val="B15959"/>
      </a:accent4>
      <a:accent5>
        <a:srgbClr val="9D6424"/>
      </a:accent5>
      <a:accent6>
        <a:srgbClr val="D9D9D9"/>
      </a:accent6>
      <a:hlink>
        <a:srgbClr val="20588C"/>
      </a:hlink>
      <a:folHlink>
        <a:srgbClr val="2058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LTemplate-Blue1025" id="{34AB1552-8FCD-412A-BF82-D345E542B39E}" vid="{601A8BDB-59CC-4830-8273-B7F0E3C3AE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91c4d6-fcdf-4dcb-9c59-ce0a9bdfc805">
      <Terms xmlns="http://schemas.microsoft.com/office/infopath/2007/PartnerControls"/>
    </lcf76f155ced4ddcb4097134ff3c332f>
    <TaxCatchAll xmlns="587e5af8-645d-46b4-8d12-1853da59d6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2835AE3161B4AB1A7064356302304" ma:contentTypeVersion="18" ma:contentTypeDescription="Create a new document." ma:contentTypeScope="" ma:versionID="4125e6989c1057d3452ac831aacc5017">
  <xsd:schema xmlns:xsd="http://www.w3.org/2001/XMLSchema" xmlns:xs="http://www.w3.org/2001/XMLSchema" xmlns:p="http://schemas.microsoft.com/office/2006/metadata/properties" xmlns:ns2="c191c4d6-fcdf-4dcb-9c59-ce0a9bdfc805" xmlns:ns3="587e5af8-645d-46b4-8d12-1853da59d6cf" targetNamespace="http://schemas.microsoft.com/office/2006/metadata/properties" ma:root="true" ma:fieldsID="ea4ddfc763dce3d295cf54c1fbfcacfc" ns2:_="" ns3:_="">
    <xsd:import namespace="c191c4d6-fcdf-4dcb-9c59-ce0a9bdfc805"/>
    <xsd:import namespace="587e5af8-645d-46b4-8d12-1853da59d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1c4d6-fcdf-4dcb-9c59-ce0a9bdfc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392e9e-2e73-4762-aa80-a066c8c06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e5af8-645d-46b4-8d12-1853da59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ffa9cc1-68fb-4e5e-865f-89a0c740ea89}" ma:internalName="TaxCatchAll" ma:showField="CatchAllData" ma:web="587e5af8-645d-46b4-8d12-1853da59d6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0BFDF-D948-4F4A-854E-477525F57792}">
  <ds:schemaRefs>
    <ds:schemaRef ds:uri="http://purl.org/dc/terms/"/>
    <ds:schemaRef ds:uri="http://schemas.microsoft.com/office/2006/documentManagement/types"/>
    <ds:schemaRef ds:uri="http://purl.org/dc/dcmitype/"/>
    <ds:schemaRef ds:uri="587e5af8-645d-46b4-8d12-1853da59d6cf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191c4d6-fcdf-4dcb-9c59-ce0a9bdfc80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BA51D98-8967-4350-97C5-1DE71F726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91c4d6-fcdf-4dcb-9c59-ce0a9bdfc805"/>
    <ds:schemaRef ds:uri="587e5af8-645d-46b4-8d12-1853da59d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0c3e903-cc4d-4c8e-b321-47d79a2f3469}" enabled="1" method="Privileged" siteId="{382fb8b0-4dc3-4107-80bd-3595b2432fae}" removed="0"/>
  <clbl:label id="{afc8f61a-ef77-4059-9ec9-2010adc6a35d}" enabled="0" method="" siteId="{afc8f61a-ef77-4059-9ec9-2010adc6a3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NCSLTemplate-Blue</Template>
  <TotalTime>4383</TotalTime>
  <Words>352</Words>
  <Application>Microsoft Office PowerPoint</Application>
  <PresentationFormat>Widescreen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Calibri</vt:lpstr>
      <vt:lpstr>Cambria</vt:lpstr>
      <vt:lpstr>Poppins</vt:lpstr>
      <vt:lpstr>Times New Roman</vt:lpstr>
      <vt:lpstr>Instructional Slides</vt:lpstr>
      <vt:lpstr>TITLE SLIDES</vt:lpstr>
      <vt:lpstr>DIVIDER SLIDES</vt:lpstr>
      <vt:lpstr>CONTENT SLIDES</vt:lpstr>
      <vt:lpstr>CONTENT SLIDES_SECTIONS</vt:lpstr>
      <vt:lpstr>SPECIAL SLIDES</vt:lpstr>
      <vt:lpstr>TEAM SLIDES</vt:lpstr>
      <vt:lpstr>COLUMNED SLIDES</vt:lpstr>
      <vt:lpstr>END SLIDES</vt:lpstr>
      <vt:lpstr>PreCreated Slides</vt:lpstr>
      <vt:lpstr>Dynamic Fiscal Notes in the States</vt:lpstr>
      <vt:lpstr>Goals of the Presentation</vt:lpstr>
      <vt:lpstr>Static Fiscal Notes</vt:lpstr>
      <vt:lpstr>Dynamic Fiscal Notes</vt:lpstr>
      <vt:lpstr>Texas</vt:lpstr>
      <vt:lpstr>Utah</vt:lpstr>
      <vt:lpstr>Arkansas</vt:lpstr>
      <vt:lpstr>Challenges and Considerations</vt:lpstr>
      <vt:lpstr>Thank you for joining today!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MacKellar</dc:creator>
  <cp:lastModifiedBy>Christian Larson</cp:lastModifiedBy>
  <cp:revision>3</cp:revision>
  <dcterms:created xsi:type="dcterms:W3CDTF">2026-01-12T17:19:20Z</dcterms:created>
  <dcterms:modified xsi:type="dcterms:W3CDTF">2026-01-16T22:59:51Z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0x0101005D82835AE3161B4AB1A7064356302304</vt:lpwstr>
  </property>
</Properties>
</file>